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5.xml" ContentType="application/vnd.openxmlformats-officedocument.theme+xml"/>
  <Override PartName="/ppt/slideLayouts/slideLayout2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1" r:id="rId2"/>
    <p:sldMasterId id="2147483664" r:id="rId3"/>
    <p:sldMasterId id="2147483667" r:id="rId4"/>
    <p:sldMasterId id="2147483669" r:id="rId5"/>
    <p:sldMasterId id="2147483681" r:id="rId6"/>
  </p:sldMasterIdLst>
  <p:notesMasterIdLst>
    <p:notesMasterId r:id="rId32"/>
  </p:notesMasterIdLst>
  <p:sldIdLst>
    <p:sldId id="256" r:id="rId7"/>
    <p:sldId id="276" r:id="rId8"/>
    <p:sldId id="277" r:id="rId9"/>
    <p:sldId id="278" r:id="rId10"/>
    <p:sldId id="279" r:id="rId11"/>
    <p:sldId id="280" r:id="rId12"/>
    <p:sldId id="272" r:id="rId13"/>
    <p:sldId id="273" r:id="rId14"/>
    <p:sldId id="274" r:id="rId15"/>
    <p:sldId id="275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  <p:sldId id="271" r:id="rId31"/>
  </p:sldIdLst>
  <p:sldSz cx="9601200" cy="12801600" type="A3"/>
  <p:notesSz cx="6858000" cy="9144000"/>
  <p:embeddedFontLst>
    <p:embeddedFont>
      <p:font typeface="Impact" panose="020B0806030902050204" pitchFamily="34" charset="0"/>
      <p:regular r:id="rId33"/>
    </p:embeddedFont>
    <p:embeddedFont>
      <p:font typeface="Teko" panose="020B0604020202020204" charset="0"/>
      <p:regular r:id="rId34"/>
      <p:bold r:id="rId35"/>
    </p:embeddedFont>
    <p:embeddedFont>
      <p:font typeface="Arial Black" panose="020B0A04020102020204" pitchFamily="34" charset="0"/>
      <p:regular r:id="rId36"/>
      <p:bold r:id="rId37"/>
    </p:embeddedFont>
    <p:embeddedFont>
      <p:font typeface="Arial Narrow" panose="020B0606020202030204" pitchFamily="34" charset="0"/>
      <p:regular r:id="rId38"/>
      <p:bold r:id="rId39"/>
      <p:italic r:id="rId40"/>
      <p:boldItalic r:id="rId41"/>
    </p:embeddedFont>
    <p:embeddedFont>
      <p:font typeface="Limelight" panose="020B0604020202020204" charset="0"/>
      <p:regular r:id="rId42"/>
    </p:embeddedFont>
    <p:embeddedFont>
      <p:font typeface="Comic Sans MS" panose="030F0702030302020204" pitchFamily="66" charset="0"/>
      <p:regular r:id="rId43"/>
      <p:bold r:id="rId44"/>
      <p:italic r:id="rId45"/>
      <p:boldItalic r:id="rId46"/>
    </p:embeddedFont>
    <p:embeddedFont>
      <p:font typeface="Bookman Old Style" panose="02050604050505020204" pitchFamily="18" charset="0"/>
      <p:regular r:id="rId47"/>
      <p:bold r:id="rId48"/>
      <p:italic r:id="rId49"/>
      <p:boldItalic r:id="rId50"/>
    </p:embeddedFont>
    <p:embeddedFont>
      <p:font typeface="Palatino Linotype" panose="02040502050505030304" pitchFamily="18" charset="0"/>
      <p:regular r:id="rId51"/>
      <p:bold r:id="rId52"/>
      <p:italic r:id="rId53"/>
      <p:boldItalic r:id="rId54"/>
    </p:embeddedFont>
    <p:embeddedFont>
      <p:font typeface="Stardos Stencil" panose="020B0604020202020204" charset="0"/>
      <p:regular r:id="rId55"/>
      <p:bold r:id="rId56"/>
    </p:embeddedFont>
    <p:embeddedFont>
      <p:font typeface="Calibri" panose="020F0502020204030204" pitchFamily="34" charset="0"/>
      <p:regular r:id="rId57"/>
      <p:bold r:id="rId58"/>
      <p:italic r:id="rId59"/>
      <p:boldItalic r:id="rId6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1" roundtripDataSignature="AMtx7mho0DVOIgGi0BtK4sVGtqnYYjl62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7D7D7D"/>
    <a:srgbClr val="010005"/>
    <a:srgbClr val="444794"/>
    <a:srgbClr val="61BD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84" autoAdjust="0"/>
    <p:restoredTop sz="94660"/>
  </p:normalViewPr>
  <p:slideViewPr>
    <p:cSldViewPr snapToGrid="0">
      <p:cViewPr varScale="1">
        <p:scale>
          <a:sx n="33" d="100"/>
          <a:sy n="33" d="100"/>
        </p:scale>
        <p:origin x="233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font" Target="fonts/font7.fntdata"/><Relationship Id="rId21" Type="http://schemas.openxmlformats.org/officeDocument/2006/relationships/slide" Target="slides/slide15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font" Target="fonts/font15.fntdata"/><Relationship Id="rId50" Type="http://schemas.openxmlformats.org/officeDocument/2006/relationships/font" Target="fonts/font18.fntdata"/><Relationship Id="rId55" Type="http://schemas.openxmlformats.org/officeDocument/2006/relationships/font" Target="fonts/font23.fntdata"/><Relationship Id="rId63" Type="http://schemas.openxmlformats.org/officeDocument/2006/relationships/viewProps" Target="viewProps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font" Target="fonts/font9.fntdata"/><Relationship Id="rId54" Type="http://schemas.openxmlformats.org/officeDocument/2006/relationships/font" Target="fonts/font22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font" Target="fonts/font13.fntdata"/><Relationship Id="rId53" Type="http://schemas.openxmlformats.org/officeDocument/2006/relationships/font" Target="fonts/font21.fntdata"/><Relationship Id="rId58" Type="http://schemas.openxmlformats.org/officeDocument/2006/relationships/font" Target="fonts/font26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font" Target="fonts/font4.fntdata"/><Relationship Id="rId49" Type="http://schemas.openxmlformats.org/officeDocument/2006/relationships/font" Target="fonts/font17.fntdata"/><Relationship Id="rId57" Type="http://schemas.openxmlformats.org/officeDocument/2006/relationships/font" Target="fonts/font25.fntdata"/><Relationship Id="rId61" Type="http://customschemas.google.com/relationships/presentationmetadata" Target="metadata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font" Target="fonts/font12.fntdata"/><Relationship Id="rId52" Type="http://schemas.openxmlformats.org/officeDocument/2006/relationships/font" Target="fonts/font20.fntdata"/><Relationship Id="rId60" Type="http://schemas.openxmlformats.org/officeDocument/2006/relationships/font" Target="fonts/font28.fntdata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font" Target="fonts/font16.fntdata"/><Relationship Id="rId56" Type="http://schemas.openxmlformats.org/officeDocument/2006/relationships/font" Target="fonts/font24.fntdata"/><Relationship Id="rId64" Type="http://schemas.openxmlformats.org/officeDocument/2006/relationships/theme" Target="theme/theme1.xml"/><Relationship Id="rId8" Type="http://schemas.openxmlformats.org/officeDocument/2006/relationships/slide" Target="slides/slide2.xml"/><Relationship Id="rId51" Type="http://schemas.openxmlformats.org/officeDocument/2006/relationships/font" Target="fonts/font19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font" Target="fonts/font14.fntdata"/><Relationship Id="rId59" Type="http://schemas.openxmlformats.org/officeDocument/2006/relationships/font" Target="fonts/font2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271713" y="1143000"/>
            <a:ext cx="23145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5" name="Google Shape;25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6" name="Google Shape;44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fr-FR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271713" y="1143000"/>
            <a:ext cx="2314575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marL="0" marR="0" lvl="0" indent="0" algn="r" defTabSz="5984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45A041-117B-4B0E-AE98-62C1AE4232D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59842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56161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9" name="Google Shape;469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22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8" name="Google Shape;548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fr-FR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271713" y="1143000"/>
            <a:ext cx="2314575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marL="0" marR="0" lvl="0" indent="0" algn="r" defTabSz="5984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45A041-117B-4B0E-AE98-62C1AE4232D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59842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69427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2271713" y="1143000"/>
            <a:ext cx="2314575" cy="30861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>
            <a:defPPr>
              <a:defRPr lang="fr-FR"/>
            </a:defPPr>
          </a:lstStyle>
          <a:p>
            <a:pPr marL="0" marR="0" lvl="0" indent="0" algn="r" defTabSz="5984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45A041-117B-4B0E-AE98-62C1AE4232D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59842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4305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g2b43a7ebea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7" name="Google Shape;657;g2b43a7ebeaa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g2b43a7ebeaa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fr-FR"/>
              <a:t>7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g2b5cb702a79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g2b5cb702a7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2b5cb702a79_0_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g2b5cb702a79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g2b5cfb7c3a9_2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8" name="Google Shape;738;g2b5cfb7c3a9_2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2520"/>
              <a:buNone/>
              <a:defRPr sz="2520" b="1"/>
            </a:lvl1pPr>
            <a:lvl2pPr marL="914400" lvl="1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2pPr>
            <a:lvl3pPr marL="1371600" lvl="2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sz="1890" b="1"/>
            </a:lvl3pPr>
            <a:lvl4pPr marL="1828800" lvl="3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4pPr>
            <a:lvl5pPr marL="2286000" lvl="4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5pPr>
            <a:lvl6pPr marL="2743200" lvl="5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6pPr>
            <a:lvl7pPr marL="3200400" lvl="6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7pPr>
            <a:lvl8pPr marL="3657600" lvl="7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8pPr>
            <a:lvl9pPr marL="4114800" lvl="8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body" idx="2"/>
          </p:nvPr>
        </p:nvSpPr>
        <p:spPr>
          <a:xfrm>
            <a:off x="661334" y="4676140"/>
            <a:ext cx="4061757" cy="6877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body" idx="3"/>
          </p:nvPr>
        </p:nvSpPr>
        <p:spPr>
          <a:xfrm>
            <a:off x="4860608" y="3138171"/>
            <a:ext cx="4081761" cy="1537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2520"/>
              <a:buNone/>
              <a:defRPr sz="2520" b="1"/>
            </a:lvl1pPr>
            <a:lvl2pPr marL="914400" lvl="1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 b="1"/>
            </a:lvl2pPr>
            <a:lvl3pPr marL="1371600" lvl="2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sz="1890" b="1"/>
            </a:lvl3pPr>
            <a:lvl4pPr marL="1828800" lvl="3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4pPr>
            <a:lvl5pPr marL="2286000" lvl="4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5pPr>
            <a:lvl6pPr marL="2743200" lvl="5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6pPr>
            <a:lvl7pPr marL="3200400" lvl="6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7pPr>
            <a:lvl8pPr marL="3657600" lvl="7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8pPr>
            <a:lvl9pPr marL="4114800" lvl="8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 b="1"/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body" idx="4"/>
          </p:nvPr>
        </p:nvSpPr>
        <p:spPr>
          <a:xfrm>
            <a:off x="4860608" y="4676140"/>
            <a:ext cx="4081761" cy="6877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8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8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4"/>
          <p:cNvSpPr txBox="1"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4"/>
          <p:cNvSpPr txBox="1">
            <a:spLocks noGrp="1"/>
          </p:cNvSpPr>
          <p:nvPr>
            <p:ph type="body" idx="1"/>
          </p:nvPr>
        </p:nvSpPr>
        <p:spPr>
          <a:xfrm rot="5400000">
            <a:off x="739352" y="3328565"/>
            <a:ext cx="8122498" cy="8281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4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4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4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5"/>
          <p:cNvSpPr txBox="1">
            <a:spLocks noGrp="1"/>
          </p:cNvSpPr>
          <p:nvPr>
            <p:ph type="title"/>
          </p:nvPr>
        </p:nvSpPr>
        <p:spPr>
          <a:xfrm rot="5400000">
            <a:off x="2481606" y="5070820"/>
            <a:ext cx="10848764" cy="2070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5"/>
          <p:cNvSpPr txBox="1">
            <a:spLocks noGrp="1"/>
          </p:cNvSpPr>
          <p:nvPr>
            <p:ph type="body" idx="1"/>
          </p:nvPr>
        </p:nvSpPr>
        <p:spPr>
          <a:xfrm rot="5400000">
            <a:off x="-1718919" y="3060568"/>
            <a:ext cx="10848764" cy="6090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5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5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5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 1">
  <p:cSld name="Vide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b5cb702a79_0_105"/>
          <p:cNvSpPr txBox="1">
            <a:spLocks noGrp="1"/>
          </p:cNvSpPr>
          <p:nvPr>
            <p:ph type="title"/>
          </p:nvPr>
        </p:nvSpPr>
        <p:spPr>
          <a:xfrm>
            <a:off x="660083" y="681335"/>
            <a:ext cx="8280900" cy="24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20"/>
              <a:buFont typeface="Bookman Old Style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>
  <p:cSld name="Diapositive de titre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 flipH="1">
            <a:off x="7172725" y="9451446"/>
            <a:ext cx="2076480" cy="2999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 flipH="1">
            <a:off x="4893391" y="9451446"/>
            <a:ext cx="2076480" cy="2999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 flipH="1">
            <a:off x="2614055" y="9451446"/>
            <a:ext cx="2076480" cy="2999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 flipH="1">
            <a:off x="334719" y="9451446"/>
            <a:ext cx="2076480" cy="2999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76851" y="1891936"/>
            <a:ext cx="2076480" cy="2999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897516" y="1891936"/>
            <a:ext cx="2076480" cy="2999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618181" y="1891936"/>
            <a:ext cx="2076480" cy="2999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38845" y="1891936"/>
            <a:ext cx="2076480" cy="2999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92124" y="4649552"/>
            <a:ext cx="7922197" cy="5133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918765" y="5269501"/>
            <a:ext cx="3763670" cy="37636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2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3109680" y="5470644"/>
            <a:ext cx="3381840" cy="3381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2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47869" y="352349"/>
            <a:ext cx="8905463" cy="1228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645846" y="352349"/>
            <a:ext cx="53218" cy="1241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2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354267" y="2925021"/>
            <a:ext cx="2061058" cy="17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2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2636494" y="2925021"/>
            <a:ext cx="2061058" cy="17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2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4912320" y="2925021"/>
            <a:ext cx="2061058" cy="17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2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7188147" y="2925021"/>
            <a:ext cx="2061058" cy="17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2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363289" y="11400370"/>
            <a:ext cx="2061058" cy="17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2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2638241" y="11400370"/>
            <a:ext cx="2061058" cy="17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2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4913193" y="11400370"/>
            <a:ext cx="2061058" cy="17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2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7188147" y="11400370"/>
            <a:ext cx="2061058" cy="17767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2"/>
          <p:cNvSpPr txBox="1">
            <a:spLocks noGrp="1"/>
          </p:cNvSpPr>
          <p:nvPr>
            <p:ph type="title"/>
          </p:nvPr>
        </p:nvSpPr>
        <p:spPr>
          <a:xfrm>
            <a:off x="1955670" y="389610"/>
            <a:ext cx="7268475" cy="124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5A46"/>
              </a:buClr>
              <a:buSzPts val="7700"/>
              <a:buFont typeface="Bookman Old Style"/>
              <a:buNone/>
              <a:defRPr sz="7700" b="1">
                <a:solidFill>
                  <a:srgbClr val="105A4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2"/>
          <p:cNvSpPr txBox="1">
            <a:spLocks noGrp="1"/>
          </p:cNvSpPr>
          <p:nvPr>
            <p:ph type="body" idx="1"/>
          </p:nvPr>
        </p:nvSpPr>
        <p:spPr>
          <a:xfrm>
            <a:off x="571493" y="1977520"/>
            <a:ext cx="1644650" cy="887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rgbClr val="1A1A1A"/>
              </a:buClr>
              <a:buSzPts val="1260"/>
              <a:buNone/>
              <a:defRPr sz="1260">
                <a:solidFill>
                  <a:srgbClr val="1A1A1A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30861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lt2"/>
              </a:buClr>
              <a:buSzPts val="1260"/>
              <a:buChar char="•"/>
              <a:defRPr sz="126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30861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lt2"/>
              </a:buClr>
              <a:buSzPts val="1260"/>
              <a:buChar char="•"/>
              <a:defRPr sz="126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30861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lt2"/>
              </a:buClr>
              <a:buSzPts val="1260"/>
              <a:buChar char="•"/>
              <a:defRPr sz="126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30861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lt2"/>
              </a:buClr>
              <a:buSzPts val="1260"/>
              <a:buChar char="•"/>
              <a:defRPr sz="126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2"/>
          <p:cNvSpPr txBox="1">
            <a:spLocks noGrp="1"/>
          </p:cNvSpPr>
          <p:nvPr>
            <p:ph type="body" idx="2"/>
          </p:nvPr>
        </p:nvSpPr>
        <p:spPr>
          <a:xfrm>
            <a:off x="7405370" y="1977520"/>
            <a:ext cx="1644650" cy="887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rgbClr val="1A1A1A"/>
              </a:buClr>
              <a:buSzPts val="1260"/>
              <a:buNone/>
              <a:defRPr sz="1260">
                <a:solidFill>
                  <a:srgbClr val="1A1A1A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30861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lt2"/>
              </a:buClr>
              <a:buSzPts val="1260"/>
              <a:buChar char="•"/>
              <a:defRPr sz="126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30861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lt2"/>
              </a:buClr>
              <a:buSzPts val="1260"/>
              <a:buChar char="•"/>
              <a:defRPr sz="126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30861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lt2"/>
              </a:buClr>
              <a:buSzPts val="1260"/>
              <a:buChar char="•"/>
              <a:defRPr sz="126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30861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lt2"/>
              </a:buClr>
              <a:buSzPts val="1260"/>
              <a:buChar char="•"/>
              <a:defRPr sz="126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22"/>
          <p:cNvSpPr txBox="1">
            <a:spLocks noGrp="1"/>
          </p:cNvSpPr>
          <p:nvPr>
            <p:ph type="body" idx="3"/>
          </p:nvPr>
        </p:nvSpPr>
        <p:spPr>
          <a:xfrm>
            <a:off x="2849452" y="1977520"/>
            <a:ext cx="1644650" cy="887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rgbClr val="1A1A1A"/>
              </a:buClr>
              <a:buSzPts val="1260"/>
              <a:buNone/>
              <a:defRPr sz="1260">
                <a:solidFill>
                  <a:srgbClr val="1A1A1A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30861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lt2"/>
              </a:buClr>
              <a:buSzPts val="1260"/>
              <a:buChar char="•"/>
              <a:defRPr sz="126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30861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lt2"/>
              </a:buClr>
              <a:buSzPts val="1260"/>
              <a:buChar char="•"/>
              <a:defRPr sz="126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30861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lt2"/>
              </a:buClr>
              <a:buSzPts val="1260"/>
              <a:buChar char="•"/>
              <a:defRPr sz="126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30861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lt2"/>
              </a:buClr>
              <a:buSzPts val="1260"/>
              <a:buChar char="•"/>
              <a:defRPr sz="126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22"/>
          <p:cNvSpPr txBox="1">
            <a:spLocks noGrp="1"/>
          </p:cNvSpPr>
          <p:nvPr>
            <p:ph type="body" idx="4"/>
          </p:nvPr>
        </p:nvSpPr>
        <p:spPr>
          <a:xfrm>
            <a:off x="5127412" y="1977520"/>
            <a:ext cx="1644650" cy="887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rgbClr val="1A1A1A"/>
              </a:buClr>
              <a:buSzPts val="1260"/>
              <a:buNone/>
              <a:defRPr sz="1260">
                <a:solidFill>
                  <a:srgbClr val="1A1A1A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30861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lt2"/>
              </a:buClr>
              <a:buSzPts val="1260"/>
              <a:buChar char="•"/>
              <a:defRPr sz="126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30861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lt2"/>
              </a:buClr>
              <a:buSzPts val="1260"/>
              <a:buChar char="•"/>
              <a:defRPr sz="126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30861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lt2"/>
              </a:buClr>
              <a:buSzPts val="1260"/>
              <a:buChar char="•"/>
              <a:defRPr sz="126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30861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lt2"/>
              </a:buClr>
              <a:buSzPts val="1260"/>
              <a:buChar char="•"/>
              <a:defRPr sz="126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2"/>
          <p:cNvSpPr txBox="1">
            <a:spLocks noGrp="1"/>
          </p:cNvSpPr>
          <p:nvPr>
            <p:ph type="body" idx="5"/>
          </p:nvPr>
        </p:nvSpPr>
        <p:spPr>
          <a:xfrm>
            <a:off x="571493" y="11480333"/>
            <a:ext cx="1644650" cy="887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rgbClr val="1A1A1A"/>
              </a:buClr>
              <a:buSzPts val="1260"/>
              <a:buNone/>
              <a:defRPr sz="1260">
                <a:solidFill>
                  <a:srgbClr val="1A1A1A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30861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lt2"/>
              </a:buClr>
              <a:buSzPts val="1260"/>
              <a:buChar char="•"/>
              <a:defRPr sz="126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30861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lt2"/>
              </a:buClr>
              <a:buSzPts val="1260"/>
              <a:buChar char="•"/>
              <a:defRPr sz="126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30861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lt2"/>
              </a:buClr>
              <a:buSzPts val="1260"/>
              <a:buChar char="•"/>
              <a:defRPr sz="126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30861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lt2"/>
              </a:buClr>
              <a:buSzPts val="1260"/>
              <a:buChar char="•"/>
              <a:defRPr sz="126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p22"/>
          <p:cNvSpPr txBox="1">
            <a:spLocks noGrp="1"/>
          </p:cNvSpPr>
          <p:nvPr>
            <p:ph type="body" idx="6"/>
          </p:nvPr>
        </p:nvSpPr>
        <p:spPr>
          <a:xfrm>
            <a:off x="7405370" y="11480333"/>
            <a:ext cx="1644650" cy="887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rgbClr val="1A1A1A"/>
              </a:buClr>
              <a:buSzPts val="1260"/>
              <a:buNone/>
              <a:defRPr sz="1260">
                <a:solidFill>
                  <a:srgbClr val="1A1A1A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30861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lt2"/>
              </a:buClr>
              <a:buSzPts val="1260"/>
              <a:buChar char="•"/>
              <a:defRPr sz="126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30861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lt2"/>
              </a:buClr>
              <a:buSzPts val="1260"/>
              <a:buChar char="•"/>
              <a:defRPr sz="126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30861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lt2"/>
              </a:buClr>
              <a:buSzPts val="1260"/>
              <a:buChar char="•"/>
              <a:defRPr sz="126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30861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lt2"/>
              </a:buClr>
              <a:buSzPts val="1260"/>
              <a:buChar char="•"/>
              <a:defRPr sz="126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2"/>
          <p:cNvSpPr txBox="1">
            <a:spLocks noGrp="1"/>
          </p:cNvSpPr>
          <p:nvPr>
            <p:ph type="body" idx="7"/>
          </p:nvPr>
        </p:nvSpPr>
        <p:spPr>
          <a:xfrm>
            <a:off x="2849452" y="11480333"/>
            <a:ext cx="1644650" cy="887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rgbClr val="1A1A1A"/>
              </a:buClr>
              <a:buSzPts val="1260"/>
              <a:buNone/>
              <a:defRPr sz="1260">
                <a:solidFill>
                  <a:srgbClr val="1A1A1A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30861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lt2"/>
              </a:buClr>
              <a:buSzPts val="1260"/>
              <a:buChar char="•"/>
              <a:defRPr sz="126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30861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lt2"/>
              </a:buClr>
              <a:buSzPts val="1260"/>
              <a:buChar char="•"/>
              <a:defRPr sz="126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30861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lt2"/>
              </a:buClr>
              <a:buSzPts val="1260"/>
              <a:buChar char="•"/>
              <a:defRPr sz="126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30861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lt2"/>
              </a:buClr>
              <a:buSzPts val="1260"/>
              <a:buChar char="•"/>
              <a:defRPr sz="126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2"/>
          <p:cNvSpPr txBox="1">
            <a:spLocks noGrp="1"/>
          </p:cNvSpPr>
          <p:nvPr>
            <p:ph type="body" idx="8"/>
          </p:nvPr>
        </p:nvSpPr>
        <p:spPr>
          <a:xfrm>
            <a:off x="5127412" y="11480333"/>
            <a:ext cx="1644650" cy="887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rgbClr val="1A1A1A"/>
              </a:buClr>
              <a:buSzPts val="1260"/>
              <a:buNone/>
              <a:defRPr sz="1260">
                <a:solidFill>
                  <a:srgbClr val="1A1A1A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30861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lt2"/>
              </a:buClr>
              <a:buSzPts val="1260"/>
              <a:buChar char="•"/>
              <a:defRPr sz="126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30861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lt2"/>
              </a:buClr>
              <a:buSzPts val="1260"/>
              <a:buChar char="•"/>
              <a:defRPr sz="126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30861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lt2"/>
              </a:buClr>
              <a:buSzPts val="1260"/>
              <a:buChar char="•"/>
              <a:defRPr sz="126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30861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lt2"/>
              </a:buClr>
              <a:buSzPts val="1260"/>
              <a:buChar char="•"/>
              <a:defRPr sz="126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22"/>
          <p:cNvSpPr txBox="1">
            <a:spLocks noGrp="1"/>
          </p:cNvSpPr>
          <p:nvPr>
            <p:ph type="body" idx="9"/>
          </p:nvPr>
        </p:nvSpPr>
        <p:spPr>
          <a:xfrm>
            <a:off x="347862" y="2941061"/>
            <a:ext cx="2076480" cy="5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rgbClr val="75559A"/>
              </a:buClr>
              <a:buSzPts val="2520"/>
              <a:buNone/>
              <a:defRPr sz="2520" b="1">
                <a:solidFill>
                  <a:srgbClr val="75559A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marL="914400" lvl="1" indent="-30861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lt2"/>
              </a:buClr>
              <a:buSzPts val="1260"/>
              <a:buChar char="•"/>
              <a:defRPr sz="126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30861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lt2"/>
              </a:buClr>
              <a:buSzPts val="1260"/>
              <a:buChar char="•"/>
              <a:defRPr sz="126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30861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lt2"/>
              </a:buClr>
              <a:buSzPts val="1260"/>
              <a:buChar char="•"/>
              <a:defRPr sz="126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30861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lt2"/>
              </a:buClr>
              <a:buSzPts val="1260"/>
              <a:buChar char="•"/>
              <a:defRPr sz="126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22"/>
          <p:cNvSpPr txBox="1">
            <a:spLocks noGrp="1"/>
          </p:cNvSpPr>
          <p:nvPr>
            <p:ph type="body" idx="13"/>
          </p:nvPr>
        </p:nvSpPr>
        <p:spPr>
          <a:xfrm>
            <a:off x="7181740" y="2941061"/>
            <a:ext cx="2076480" cy="5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rgbClr val="007591"/>
              </a:buClr>
              <a:buSzPts val="2520"/>
              <a:buNone/>
              <a:defRPr sz="2520" b="1">
                <a:solidFill>
                  <a:srgbClr val="00759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marL="914400" lvl="1" indent="-30861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lt2"/>
              </a:buClr>
              <a:buSzPts val="1260"/>
              <a:buChar char="•"/>
              <a:defRPr sz="126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30861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lt2"/>
              </a:buClr>
              <a:buSzPts val="1260"/>
              <a:buChar char="•"/>
              <a:defRPr sz="126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30861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lt2"/>
              </a:buClr>
              <a:buSzPts val="1260"/>
              <a:buChar char="•"/>
              <a:defRPr sz="126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30861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lt2"/>
              </a:buClr>
              <a:buSzPts val="1260"/>
              <a:buChar char="•"/>
              <a:defRPr sz="126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22"/>
          <p:cNvSpPr txBox="1">
            <a:spLocks noGrp="1"/>
          </p:cNvSpPr>
          <p:nvPr>
            <p:ph type="body" idx="14"/>
          </p:nvPr>
        </p:nvSpPr>
        <p:spPr>
          <a:xfrm>
            <a:off x="2625822" y="2941061"/>
            <a:ext cx="2076480" cy="5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rgbClr val="4044A5"/>
              </a:buClr>
              <a:buSzPts val="2520"/>
              <a:buNone/>
              <a:defRPr sz="2520" b="1">
                <a:solidFill>
                  <a:srgbClr val="4044A5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marL="914400" lvl="1" indent="-30861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lt2"/>
              </a:buClr>
              <a:buSzPts val="1260"/>
              <a:buChar char="•"/>
              <a:defRPr sz="126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30861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lt2"/>
              </a:buClr>
              <a:buSzPts val="1260"/>
              <a:buChar char="•"/>
              <a:defRPr sz="126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30861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lt2"/>
              </a:buClr>
              <a:buSzPts val="1260"/>
              <a:buChar char="•"/>
              <a:defRPr sz="126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30861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lt2"/>
              </a:buClr>
              <a:buSzPts val="1260"/>
              <a:buChar char="•"/>
              <a:defRPr sz="126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body" idx="15"/>
          </p:nvPr>
        </p:nvSpPr>
        <p:spPr>
          <a:xfrm>
            <a:off x="4903781" y="2941061"/>
            <a:ext cx="2076480" cy="5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rgbClr val="356193"/>
              </a:buClr>
              <a:buSzPts val="2520"/>
              <a:buNone/>
              <a:defRPr sz="2520" b="1">
                <a:solidFill>
                  <a:srgbClr val="356193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marL="914400" lvl="1" indent="-30861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lt2"/>
              </a:buClr>
              <a:buSzPts val="1260"/>
              <a:buChar char="•"/>
              <a:defRPr sz="126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30861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lt2"/>
              </a:buClr>
              <a:buSzPts val="1260"/>
              <a:buChar char="•"/>
              <a:defRPr sz="126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30861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lt2"/>
              </a:buClr>
              <a:buSzPts val="1260"/>
              <a:buChar char="•"/>
              <a:defRPr sz="126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30861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lt2"/>
              </a:buClr>
              <a:buSzPts val="1260"/>
              <a:buChar char="•"/>
              <a:defRPr sz="126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body" idx="16"/>
          </p:nvPr>
        </p:nvSpPr>
        <p:spPr>
          <a:xfrm>
            <a:off x="347863" y="10824706"/>
            <a:ext cx="2068423" cy="5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rgbClr val="749000"/>
              </a:buClr>
              <a:buSzPts val="2520"/>
              <a:buNone/>
              <a:defRPr sz="2520" b="1">
                <a:solidFill>
                  <a:srgbClr val="749000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marL="914400" lvl="1" indent="-30861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lt2"/>
              </a:buClr>
              <a:buSzPts val="1260"/>
              <a:buChar char="•"/>
              <a:defRPr sz="126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30861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lt2"/>
              </a:buClr>
              <a:buSzPts val="1260"/>
              <a:buChar char="•"/>
              <a:defRPr sz="126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30861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lt2"/>
              </a:buClr>
              <a:buSzPts val="1260"/>
              <a:buChar char="•"/>
              <a:defRPr sz="126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30861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lt2"/>
              </a:buClr>
              <a:buSzPts val="1260"/>
              <a:buChar char="•"/>
              <a:defRPr sz="126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body" idx="17"/>
          </p:nvPr>
        </p:nvSpPr>
        <p:spPr>
          <a:xfrm>
            <a:off x="7181740" y="10824706"/>
            <a:ext cx="2076480" cy="5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rgbClr val="CB2029"/>
              </a:buClr>
              <a:buSzPts val="2520"/>
              <a:buNone/>
              <a:defRPr sz="2520" b="1">
                <a:solidFill>
                  <a:srgbClr val="CB2029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marL="914400" lvl="1" indent="-30861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lt2"/>
              </a:buClr>
              <a:buSzPts val="1260"/>
              <a:buChar char="•"/>
              <a:defRPr sz="126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30861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lt2"/>
              </a:buClr>
              <a:buSzPts val="1260"/>
              <a:buChar char="•"/>
              <a:defRPr sz="126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30861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lt2"/>
              </a:buClr>
              <a:buSzPts val="1260"/>
              <a:buChar char="•"/>
              <a:defRPr sz="126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30861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lt2"/>
              </a:buClr>
              <a:buSzPts val="1260"/>
              <a:buChar char="•"/>
              <a:defRPr sz="126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" name="Google Shape;129;p22"/>
          <p:cNvSpPr txBox="1">
            <a:spLocks noGrp="1"/>
          </p:cNvSpPr>
          <p:nvPr>
            <p:ph type="body" idx="18"/>
          </p:nvPr>
        </p:nvSpPr>
        <p:spPr>
          <a:xfrm>
            <a:off x="2617448" y="10824706"/>
            <a:ext cx="2076480" cy="5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rgbClr val="A89200"/>
              </a:buClr>
              <a:buSzPts val="2520"/>
              <a:buNone/>
              <a:defRPr sz="2520" b="1">
                <a:solidFill>
                  <a:srgbClr val="A89200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marL="914400" lvl="1" indent="-30861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lt2"/>
              </a:buClr>
              <a:buSzPts val="1260"/>
              <a:buChar char="•"/>
              <a:defRPr sz="126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30861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lt2"/>
              </a:buClr>
              <a:buSzPts val="1260"/>
              <a:buChar char="•"/>
              <a:defRPr sz="126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30861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lt2"/>
              </a:buClr>
              <a:buSzPts val="1260"/>
              <a:buChar char="•"/>
              <a:defRPr sz="126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30861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lt2"/>
              </a:buClr>
              <a:buSzPts val="1260"/>
              <a:buChar char="•"/>
              <a:defRPr sz="126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p22"/>
          <p:cNvSpPr txBox="1">
            <a:spLocks noGrp="1"/>
          </p:cNvSpPr>
          <p:nvPr>
            <p:ph type="body" idx="19"/>
          </p:nvPr>
        </p:nvSpPr>
        <p:spPr>
          <a:xfrm>
            <a:off x="4895087" y="10824706"/>
            <a:ext cx="2076480" cy="5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rgbClr val="C66708"/>
              </a:buClr>
              <a:buSzPts val="2520"/>
              <a:buNone/>
              <a:defRPr sz="2520" b="1">
                <a:solidFill>
                  <a:srgbClr val="C66708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marL="914400" lvl="1" indent="-30861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lt2"/>
              </a:buClr>
              <a:buSzPts val="1260"/>
              <a:buChar char="•"/>
              <a:defRPr sz="126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30861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lt2"/>
              </a:buClr>
              <a:buSzPts val="1260"/>
              <a:buChar char="•"/>
              <a:defRPr sz="126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30861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lt2"/>
              </a:buClr>
              <a:buSzPts val="1260"/>
              <a:buChar char="•"/>
              <a:defRPr sz="126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30861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lt2"/>
              </a:buClr>
              <a:buSzPts val="1260"/>
              <a:buChar char="•"/>
              <a:defRPr sz="126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22"/>
          <p:cNvSpPr txBox="1">
            <a:spLocks noGrp="1"/>
          </p:cNvSpPr>
          <p:nvPr>
            <p:ph type="body" idx="20"/>
          </p:nvPr>
        </p:nvSpPr>
        <p:spPr>
          <a:xfrm>
            <a:off x="3689955" y="7367497"/>
            <a:ext cx="2221292" cy="887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rgbClr val="1A1A1A"/>
              </a:buClr>
              <a:buSzPts val="1260"/>
              <a:buNone/>
              <a:defRPr sz="1260">
                <a:solidFill>
                  <a:srgbClr val="1A1A1A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30861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lt2"/>
              </a:buClr>
              <a:buSzPts val="1260"/>
              <a:buChar char="•"/>
              <a:defRPr sz="126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30861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lt2"/>
              </a:buClr>
              <a:buSzPts val="1260"/>
              <a:buChar char="•"/>
              <a:defRPr sz="126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30861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lt2"/>
              </a:buClr>
              <a:buSzPts val="1260"/>
              <a:buChar char="•"/>
              <a:defRPr sz="126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30861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lt2"/>
              </a:buClr>
              <a:buSzPts val="1260"/>
              <a:buChar char="•"/>
              <a:defRPr sz="126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2" name="Google Shape;132;p22"/>
          <p:cNvSpPr txBox="1">
            <a:spLocks noGrp="1"/>
          </p:cNvSpPr>
          <p:nvPr>
            <p:ph type="body" idx="21"/>
          </p:nvPr>
        </p:nvSpPr>
        <p:spPr>
          <a:xfrm>
            <a:off x="3509039" y="6949222"/>
            <a:ext cx="2583125" cy="418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rgbClr val="105A46"/>
              </a:buClr>
              <a:buSzPts val="2520"/>
              <a:buNone/>
              <a:defRPr sz="2520" b="1">
                <a:solidFill>
                  <a:srgbClr val="105A46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marL="914400" lvl="1" indent="-30861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lt2"/>
              </a:buClr>
              <a:buSzPts val="1260"/>
              <a:buChar char="•"/>
              <a:defRPr sz="126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30861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lt2"/>
              </a:buClr>
              <a:buSzPts val="1260"/>
              <a:buChar char="•"/>
              <a:defRPr sz="126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30861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lt2"/>
              </a:buClr>
              <a:buSzPts val="1260"/>
              <a:buChar char="•"/>
              <a:defRPr sz="126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30861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lt2"/>
              </a:buClr>
              <a:buSzPts val="1260"/>
              <a:buChar char="•"/>
              <a:defRPr sz="126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p22"/>
          <p:cNvSpPr>
            <a:spLocks noGrp="1"/>
          </p:cNvSpPr>
          <p:nvPr>
            <p:ph type="pic" idx="22"/>
          </p:nvPr>
        </p:nvSpPr>
        <p:spPr>
          <a:xfrm>
            <a:off x="894912" y="3459705"/>
            <a:ext cx="1073468" cy="1073467"/>
          </a:xfrm>
          <a:prstGeom prst="rect">
            <a:avLst/>
          </a:prstGeom>
          <a:noFill/>
          <a:ln>
            <a:noFill/>
          </a:ln>
        </p:spPr>
      </p:sp>
      <p:sp>
        <p:nvSpPr>
          <p:cNvPr id="134" name="Google Shape;134;p22"/>
          <p:cNvSpPr>
            <a:spLocks noGrp="1"/>
          </p:cNvSpPr>
          <p:nvPr>
            <p:ph type="pic" idx="23"/>
          </p:nvPr>
        </p:nvSpPr>
        <p:spPr>
          <a:xfrm>
            <a:off x="3160261" y="3459705"/>
            <a:ext cx="1073468" cy="1073467"/>
          </a:xfrm>
          <a:prstGeom prst="rect">
            <a:avLst/>
          </a:prstGeom>
          <a:noFill/>
          <a:ln>
            <a:noFill/>
          </a:ln>
        </p:spPr>
      </p:sp>
      <p:sp>
        <p:nvSpPr>
          <p:cNvPr id="135" name="Google Shape;135;p22"/>
          <p:cNvSpPr>
            <a:spLocks noGrp="1"/>
          </p:cNvSpPr>
          <p:nvPr>
            <p:ph type="pic" idx="24"/>
          </p:nvPr>
        </p:nvSpPr>
        <p:spPr>
          <a:xfrm>
            <a:off x="5425611" y="3459705"/>
            <a:ext cx="1073468" cy="1073467"/>
          </a:xfrm>
          <a:prstGeom prst="rect">
            <a:avLst/>
          </a:prstGeom>
          <a:noFill/>
          <a:ln>
            <a:noFill/>
          </a:ln>
        </p:spPr>
      </p:sp>
      <p:sp>
        <p:nvSpPr>
          <p:cNvPr id="136" name="Google Shape;136;p22"/>
          <p:cNvSpPr>
            <a:spLocks noGrp="1"/>
          </p:cNvSpPr>
          <p:nvPr>
            <p:ph type="pic" idx="25"/>
          </p:nvPr>
        </p:nvSpPr>
        <p:spPr>
          <a:xfrm>
            <a:off x="7690961" y="3459705"/>
            <a:ext cx="1073468" cy="1073467"/>
          </a:xfrm>
          <a:prstGeom prst="rect">
            <a:avLst/>
          </a:prstGeom>
          <a:noFill/>
          <a:ln>
            <a:noFill/>
          </a:ln>
        </p:spPr>
      </p:sp>
      <p:sp>
        <p:nvSpPr>
          <p:cNvPr id="137" name="Google Shape;137;p22"/>
          <p:cNvSpPr>
            <a:spLocks noGrp="1"/>
          </p:cNvSpPr>
          <p:nvPr>
            <p:ph type="pic" idx="26"/>
          </p:nvPr>
        </p:nvSpPr>
        <p:spPr>
          <a:xfrm>
            <a:off x="894912" y="9770286"/>
            <a:ext cx="1073468" cy="1073467"/>
          </a:xfrm>
          <a:prstGeom prst="rect">
            <a:avLst/>
          </a:prstGeom>
          <a:noFill/>
          <a:ln>
            <a:noFill/>
          </a:ln>
        </p:spPr>
      </p:sp>
      <p:sp>
        <p:nvSpPr>
          <p:cNvPr id="138" name="Google Shape;138;p22"/>
          <p:cNvSpPr>
            <a:spLocks noGrp="1"/>
          </p:cNvSpPr>
          <p:nvPr>
            <p:ph type="pic" idx="27"/>
          </p:nvPr>
        </p:nvSpPr>
        <p:spPr>
          <a:xfrm>
            <a:off x="3160261" y="9770286"/>
            <a:ext cx="1073468" cy="1073467"/>
          </a:xfrm>
          <a:prstGeom prst="rect">
            <a:avLst/>
          </a:prstGeom>
          <a:noFill/>
          <a:ln>
            <a:noFill/>
          </a:ln>
        </p:spPr>
      </p:sp>
      <p:sp>
        <p:nvSpPr>
          <p:cNvPr id="139" name="Google Shape;139;p22"/>
          <p:cNvSpPr>
            <a:spLocks noGrp="1"/>
          </p:cNvSpPr>
          <p:nvPr>
            <p:ph type="pic" idx="28"/>
          </p:nvPr>
        </p:nvSpPr>
        <p:spPr>
          <a:xfrm>
            <a:off x="5425611" y="9770286"/>
            <a:ext cx="1073468" cy="1073467"/>
          </a:xfrm>
          <a:prstGeom prst="rect">
            <a:avLst/>
          </a:prstGeom>
          <a:noFill/>
          <a:ln>
            <a:noFill/>
          </a:ln>
        </p:spPr>
      </p:sp>
      <p:sp>
        <p:nvSpPr>
          <p:cNvPr id="140" name="Google Shape;140;p22"/>
          <p:cNvSpPr>
            <a:spLocks noGrp="1"/>
          </p:cNvSpPr>
          <p:nvPr>
            <p:ph type="pic" idx="29"/>
          </p:nvPr>
        </p:nvSpPr>
        <p:spPr>
          <a:xfrm>
            <a:off x="7690961" y="9770286"/>
            <a:ext cx="1073468" cy="1073467"/>
          </a:xfrm>
          <a:prstGeom prst="rect">
            <a:avLst/>
          </a:prstGeom>
          <a:noFill/>
          <a:ln>
            <a:noFill/>
          </a:ln>
        </p:spPr>
      </p:sp>
      <p:sp>
        <p:nvSpPr>
          <p:cNvPr id="141" name="Google Shape;141;p22"/>
          <p:cNvSpPr txBox="1">
            <a:spLocks noGrp="1"/>
          </p:cNvSpPr>
          <p:nvPr>
            <p:ph type="body" idx="30"/>
          </p:nvPr>
        </p:nvSpPr>
        <p:spPr>
          <a:xfrm rot="-5400000">
            <a:off x="481006" y="444143"/>
            <a:ext cx="1139576" cy="1045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lt1"/>
              </a:buClr>
              <a:buSzPts val="3220"/>
              <a:buNone/>
              <a:defRPr sz="3220" b="1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lvl="1" indent="-30861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lt2"/>
              </a:buClr>
              <a:buSzPts val="1260"/>
              <a:buChar char="•"/>
              <a:defRPr sz="126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lvl="2" indent="-30861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lt2"/>
              </a:buClr>
              <a:buSzPts val="1260"/>
              <a:buChar char="•"/>
              <a:defRPr sz="126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lvl="3" indent="-30861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lt2"/>
              </a:buClr>
              <a:buSzPts val="1260"/>
              <a:buChar char="•"/>
              <a:defRPr sz="126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lvl="4" indent="-30861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lt2"/>
              </a:buClr>
              <a:buSzPts val="1260"/>
              <a:buChar char="•"/>
              <a:defRPr sz="126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22"/>
          <p:cNvSpPr>
            <a:spLocks noGrp="1"/>
          </p:cNvSpPr>
          <p:nvPr>
            <p:ph type="pic" idx="31"/>
          </p:nvPr>
        </p:nvSpPr>
        <p:spPr>
          <a:xfrm>
            <a:off x="4263867" y="5793271"/>
            <a:ext cx="1073468" cy="107346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>
  <p:cSld name="Vide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 txBox="1">
            <a:spLocks noGrp="1"/>
          </p:cNvSpPr>
          <p:nvPr>
            <p:ph type="title"/>
          </p:nvPr>
        </p:nvSpPr>
        <p:spPr>
          <a:xfrm>
            <a:off x="660083" y="681335"/>
            <a:ext cx="8281035" cy="2474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20"/>
              <a:buFont typeface="Bookman Old Style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>
  <p:cSld name="Vide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5"/>
          <p:cNvSpPr txBox="1">
            <a:spLocks noGrp="1"/>
          </p:cNvSpPr>
          <p:nvPr>
            <p:ph type="title"/>
          </p:nvPr>
        </p:nvSpPr>
        <p:spPr>
          <a:xfrm>
            <a:off x="660083" y="681335"/>
            <a:ext cx="8281035" cy="2474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20"/>
              <a:buFont typeface="Comic Sans MS"/>
              <a:buNone/>
              <a:defRPr sz="462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Vide">
  <p:cSld name="1_Vide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 txBox="1">
            <a:spLocks noGrp="1"/>
          </p:cNvSpPr>
          <p:nvPr>
            <p:ph type="title"/>
          </p:nvPr>
        </p:nvSpPr>
        <p:spPr>
          <a:xfrm>
            <a:off x="660083" y="681335"/>
            <a:ext cx="8281035" cy="2474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20"/>
              <a:buFont typeface="Comic Sans MS"/>
              <a:buNone/>
              <a:defRPr sz="4620" b="0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1" name="Google Shape;151;p36"/>
          <p:cNvSpPr txBox="1">
            <a:spLocks noGrp="1"/>
          </p:cNvSpPr>
          <p:nvPr>
            <p:ph type="body" idx="1"/>
          </p:nvPr>
        </p:nvSpPr>
        <p:spPr>
          <a:xfrm>
            <a:off x="907614" y="5535692"/>
            <a:ext cx="7785973" cy="4035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3780"/>
              <a:buFont typeface="Arial"/>
              <a:buNone/>
              <a:defRPr sz="37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8619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Char char="•"/>
              <a:defRPr sz="25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1950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8614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sz="18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8614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sz="18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8614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sz="18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8614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sz="18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8615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sz="18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8615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sz="18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ospectus 8,5 x 11">
  <p:cSld name="Prospectus 8,5 x 11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7"/>
          <p:cNvSpPr txBox="1">
            <a:spLocks noGrp="1"/>
          </p:cNvSpPr>
          <p:nvPr>
            <p:ph type="body" idx="1"/>
          </p:nvPr>
        </p:nvSpPr>
        <p:spPr>
          <a:xfrm>
            <a:off x="878067" y="1047541"/>
            <a:ext cx="5463283" cy="1243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82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118"/>
              <a:buNone/>
              <a:defRPr sz="11118" cap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71"/>
              <a:buNone/>
              <a:defRPr sz="2471">
                <a:solidFill>
                  <a:srgbClr val="3F3F3F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71"/>
              <a:buNone/>
              <a:defRPr sz="2471">
                <a:solidFill>
                  <a:srgbClr val="3F3F3F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71"/>
              <a:buNone/>
              <a:defRPr sz="2471">
                <a:solidFill>
                  <a:srgbClr val="3F3F3F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71"/>
              <a:buNone/>
              <a:defRPr sz="2471">
                <a:solidFill>
                  <a:srgbClr val="3F3F3F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71"/>
              <a:buNone/>
              <a:defRPr sz="2471">
                <a:solidFill>
                  <a:srgbClr val="3F3F3F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71"/>
              <a:buNone/>
              <a:defRPr sz="2471">
                <a:solidFill>
                  <a:srgbClr val="3F3F3F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71"/>
              <a:buNone/>
              <a:defRPr sz="2471">
                <a:solidFill>
                  <a:srgbClr val="3F3F3F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71"/>
              <a:buNone/>
              <a:defRPr sz="2471">
                <a:solidFill>
                  <a:srgbClr val="3F3F3F"/>
                </a:solidFill>
              </a:defRPr>
            </a:lvl9pPr>
          </a:lstStyle>
          <a:p>
            <a:endParaRPr/>
          </a:p>
        </p:txBody>
      </p:sp>
      <p:sp>
        <p:nvSpPr>
          <p:cNvPr id="161" name="Google Shape;161;p27"/>
          <p:cNvSpPr txBox="1">
            <a:spLocks noGrp="1"/>
          </p:cNvSpPr>
          <p:nvPr>
            <p:ph type="body" idx="2"/>
          </p:nvPr>
        </p:nvSpPr>
        <p:spPr>
          <a:xfrm>
            <a:off x="878067" y="2454555"/>
            <a:ext cx="5463283" cy="2560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82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118"/>
              <a:buNone/>
              <a:defRPr sz="11118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71"/>
              <a:buNone/>
              <a:defRPr sz="2471">
                <a:solidFill>
                  <a:srgbClr val="3F3F3F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71"/>
              <a:buNone/>
              <a:defRPr sz="2471">
                <a:solidFill>
                  <a:srgbClr val="3F3F3F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71"/>
              <a:buNone/>
              <a:defRPr sz="2471">
                <a:solidFill>
                  <a:srgbClr val="3F3F3F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71"/>
              <a:buNone/>
              <a:defRPr sz="2471">
                <a:solidFill>
                  <a:srgbClr val="3F3F3F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71"/>
              <a:buNone/>
              <a:defRPr sz="2471">
                <a:solidFill>
                  <a:srgbClr val="3F3F3F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71"/>
              <a:buNone/>
              <a:defRPr sz="2471">
                <a:solidFill>
                  <a:srgbClr val="3F3F3F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71"/>
              <a:buNone/>
              <a:defRPr sz="2471">
                <a:solidFill>
                  <a:srgbClr val="3F3F3F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71"/>
              <a:buNone/>
              <a:defRPr sz="2471">
                <a:solidFill>
                  <a:srgbClr val="3F3F3F"/>
                </a:solidFill>
              </a:defRPr>
            </a:lvl9pPr>
          </a:lstStyle>
          <a:p>
            <a:endParaRPr/>
          </a:p>
        </p:txBody>
      </p:sp>
      <p:sp>
        <p:nvSpPr>
          <p:cNvPr id="162" name="Google Shape;162;p27"/>
          <p:cNvSpPr txBox="1">
            <a:spLocks noGrp="1"/>
          </p:cNvSpPr>
          <p:nvPr>
            <p:ph type="body" idx="3"/>
          </p:nvPr>
        </p:nvSpPr>
        <p:spPr>
          <a:xfrm>
            <a:off x="878067" y="5570733"/>
            <a:ext cx="5463283" cy="300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82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65"/>
              <a:buNone/>
              <a:defRPr sz="2965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71"/>
              <a:buNone/>
              <a:defRPr sz="2471">
                <a:solidFill>
                  <a:srgbClr val="3F3F3F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71"/>
              <a:buNone/>
              <a:defRPr sz="2471">
                <a:solidFill>
                  <a:srgbClr val="3F3F3F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71"/>
              <a:buNone/>
              <a:defRPr sz="2471">
                <a:solidFill>
                  <a:srgbClr val="3F3F3F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71"/>
              <a:buNone/>
              <a:defRPr sz="2471">
                <a:solidFill>
                  <a:srgbClr val="3F3F3F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71"/>
              <a:buNone/>
              <a:defRPr sz="2471">
                <a:solidFill>
                  <a:srgbClr val="3F3F3F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71"/>
              <a:buNone/>
              <a:defRPr sz="2471">
                <a:solidFill>
                  <a:srgbClr val="3F3F3F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71"/>
              <a:buNone/>
              <a:defRPr sz="2471">
                <a:solidFill>
                  <a:srgbClr val="3F3F3F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71"/>
              <a:buNone/>
              <a:defRPr sz="2471">
                <a:solidFill>
                  <a:srgbClr val="3F3F3F"/>
                </a:solidFill>
              </a:defRPr>
            </a:lvl9pPr>
          </a:lstStyle>
          <a:p>
            <a:endParaRPr/>
          </a:p>
        </p:txBody>
      </p:sp>
      <p:sp>
        <p:nvSpPr>
          <p:cNvPr id="163" name="Google Shape;163;p27"/>
          <p:cNvSpPr txBox="1">
            <a:spLocks noGrp="1"/>
          </p:cNvSpPr>
          <p:nvPr>
            <p:ph type="body" idx="4"/>
          </p:nvPr>
        </p:nvSpPr>
        <p:spPr>
          <a:xfrm>
            <a:off x="878067" y="6075846"/>
            <a:ext cx="5463283" cy="1138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82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694"/>
              <a:buNone/>
              <a:defRPr sz="4694" cap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71"/>
              <a:buNone/>
              <a:defRPr sz="2471">
                <a:solidFill>
                  <a:srgbClr val="3F3F3F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71"/>
              <a:buNone/>
              <a:defRPr sz="2471">
                <a:solidFill>
                  <a:srgbClr val="3F3F3F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71"/>
              <a:buNone/>
              <a:defRPr sz="2471">
                <a:solidFill>
                  <a:srgbClr val="3F3F3F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71"/>
              <a:buNone/>
              <a:defRPr sz="2471">
                <a:solidFill>
                  <a:srgbClr val="3F3F3F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71"/>
              <a:buNone/>
              <a:defRPr sz="2471">
                <a:solidFill>
                  <a:srgbClr val="3F3F3F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71"/>
              <a:buNone/>
              <a:defRPr sz="2471">
                <a:solidFill>
                  <a:srgbClr val="3F3F3F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71"/>
              <a:buNone/>
              <a:defRPr sz="2471">
                <a:solidFill>
                  <a:srgbClr val="3F3F3F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71"/>
              <a:buNone/>
              <a:defRPr sz="2471">
                <a:solidFill>
                  <a:srgbClr val="3F3F3F"/>
                </a:solidFill>
              </a:defRPr>
            </a:lvl9pPr>
          </a:lstStyle>
          <a:p>
            <a:endParaRPr/>
          </a:p>
        </p:txBody>
      </p:sp>
      <p:sp>
        <p:nvSpPr>
          <p:cNvPr id="164" name="Google Shape;164;p27"/>
          <p:cNvSpPr txBox="1">
            <a:spLocks noGrp="1"/>
          </p:cNvSpPr>
          <p:nvPr>
            <p:ph type="body" idx="5"/>
          </p:nvPr>
        </p:nvSpPr>
        <p:spPr>
          <a:xfrm>
            <a:off x="878067" y="7734958"/>
            <a:ext cx="5463283" cy="300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82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65"/>
              <a:buNone/>
              <a:defRPr sz="2965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71"/>
              <a:buNone/>
              <a:defRPr sz="2471">
                <a:solidFill>
                  <a:srgbClr val="3F3F3F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71"/>
              <a:buNone/>
              <a:defRPr sz="2471">
                <a:solidFill>
                  <a:srgbClr val="3F3F3F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71"/>
              <a:buNone/>
              <a:defRPr sz="2471">
                <a:solidFill>
                  <a:srgbClr val="3F3F3F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71"/>
              <a:buNone/>
              <a:defRPr sz="2471">
                <a:solidFill>
                  <a:srgbClr val="3F3F3F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71"/>
              <a:buNone/>
              <a:defRPr sz="2471">
                <a:solidFill>
                  <a:srgbClr val="3F3F3F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71"/>
              <a:buNone/>
              <a:defRPr sz="2471">
                <a:solidFill>
                  <a:srgbClr val="3F3F3F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71"/>
              <a:buNone/>
              <a:defRPr sz="2471">
                <a:solidFill>
                  <a:srgbClr val="3F3F3F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71"/>
              <a:buNone/>
              <a:defRPr sz="2471">
                <a:solidFill>
                  <a:srgbClr val="3F3F3F"/>
                </a:solidFill>
              </a:defRPr>
            </a:lvl9pPr>
          </a:lstStyle>
          <a:p>
            <a:endParaRPr/>
          </a:p>
        </p:txBody>
      </p:sp>
      <p:sp>
        <p:nvSpPr>
          <p:cNvPr id="165" name="Google Shape;165;p27"/>
          <p:cNvSpPr txBox="1">
            <a:spLocks noGrp="1"/>
          </p:cNvSpPr>
          <p:nvPr>
            <p:ph type="body" idx="6"/>
          </p:nvPr>
        </p:nvSpPr>
        <p:spPr>
          <a:xfrm>
            <a:off x="878067" y="8240071"/>
            <a:ext cx="5463283" cy="1138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82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694"/>
              <a:buNone/>
              <a:defRPr sz="4694" cap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71"/>
              <a:buNone/>
              <a:defRPr sz="2471">
                <a:solidFill>
                  <a:srgbClr val="3F3F3F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71"/>
              <a:buNone/>
              <a:defRPr sz="2471">
                <a:solidFill>
                  <a:srgbClr val="3F3F3F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71"/>
              <a:buNone/>
              <a:defRPr sz="2471">
                <a:solidFill>
                  <a:srgbClr val="3F3F3F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71"/>
              <a:buNone/>
              <a:defRPr sz="2471">
                <a:solidFill>
                  <a:srgbClr val="3F3F3F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71"/>
              <a:buNone/>
              <a:defRPr sz="2471">
                <a:solidFill>
                  <a:srgbClr val="3F3F3F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71"/>
              <a:buNone/>
              <a:defRPr sz="2471">
                <a:solidFill>
                  <a:srgbClr val="3F3F3F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71"/>
              <a:buNone/>
              <a:defRPr sz="2471">
                <a:solidFill>
                  <a:srgbClr val="3F3F3F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71"/>
              <a:buNone/>
              <a:defRPr sz="2471">
                <a:solidFill>
                  <a:srgbClr val="3F3F3F"/>
                </a:solidFill>
              </a:defRPr>
            </a:lvl9pPr>
          </a:lstStyle>
          <a:p>
            <a:endParaRPr/>
          </a:p>
        </p:txBody>
      </p:sp>
      <p:sp>
        <p:nvSpPr>
          <p:cNvPr id="166" name="Google Shape;166;p27"/>
          <p:cNvSpPr txBox="1">
            <a:spLocks noGrp="1"/>
          </p:cNvSpPr>
          <p:nvPr>
            <p:ph type="body" idx="7"/>
          </p:nvPr>
        </p:nvSpPr>
        <p:spPr>
          <a:xfrm>
            <a:off x="878067" y="9559740"/>
            <a:ext cx="5463283" cy="5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82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29"/>
              <a:buNone/>
              <a:defRPr sz="1729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71"/>
              <a:buNone/>
              <a:defRPr sz="2471">
                <a:solidFill>
                  <a:srgbClr val="3F3F3F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71"/>
              <a:buNone/>
              <a:defRPr sz="2471">
                <a:solidFill>
                  <a:srgbClr val="3F3F3F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71"/>
              <a:buNone/>
              <a:defRPr sz="2471">
                <a:solidFill>
                  <a:srgbClr val="3F3F3F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71"/>
              <a:buNone/>
              <a:defRPr sz="2471">
                <a:solidFill>
                  <a:srgbClr val="3F3F3F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71"/>
              <a:buNone/>
              <a:defRPr sz="2471">
                <a:solidFill>
                  <a:srgbClr val="3F3F3F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71"/>
              <a:buNone/>
              <a:defRPr sz="2471">
                <a:solidFill>
                  <a:srgbClr val="3F3F3F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71"/>
              <a:buNone/>
              <a:defRPr sz="2471">
                <a:solidFill>
                  <a:srgbClr val="3F3F3F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71"/>
              <a:buNone/>
              <a:defRPr sz="2471">
                <a:solidFill>
                  <a:srgbClr val="3F3F3F"/>
                </a:solidFill>
              </a:defRPr>
            </a:lvl9pPr>
          </a:lstStyle>
          <a:p>
            <a:endParaRPr/>
          </a:p>
        </p:txBody>
      </p:sp>
      <p:sp>
        <p:nvSpPr>
          <p:cNvPr id="167" name="Google Shape;167;p27"/>
          <p:cNvSpPr txBox="1">
            <a:spLocks noGrp="1"/>
          </p:cNvSpPr>
          <p:nvPr>
            <p:ph type="body" idx="8"/>
          </p:nvPr>
        </p:nvSpPr>
        <p:spPr>
          <a:xfrm>
            <a:off x="878067" y="10247842"/>
            <a:ext cx="5463283" cy="1008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29"/>
              <a:buNone/>
              <a:defRPr sz="1729" cap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71"/>
              <a:buNone/>
              <a:defRPr sz="2471">
                <a:solidFill>
                  <a:srgbClr val="3F3F3F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71"/>
              <a:buNone/>
              <a:defRPr sz="2471">
                <a:solidFill>
                  <a:srgbClr val="3F3F3F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71"/>
              <a:buNone/>
              <a:defRPr sz="2471">
                <a:solidFill>
                  <a:srgbClr val="3F3F3F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71"/>
              <a:buNone/>
              <a:defRPr sz="2471">
                <a:solidFill>
                  <a:srgbClr val="3F3F3F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71"/>
              <a:buNone/>
              <a:defRPr sz="2471">
                <a:solidFill>
                  <a:srgbClr val="3F3F3F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71"/>
              <a:buNone/>
              <a:defRPr sz="2471">
                <a:solidFill>
                  <a:srgbClr val="3F3F3F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71"/>
              <a:buNone/>
              <a:defRPr sz="2471">
                <a:solidFill>
                  <a:srgbClr val="3F3F3F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71"/>
              <a:buNone/>
              <a:defRPr sz="2471">
                <a:solidFill>
                  <a:srgbClr val="3F3F3F"/>
                </a:solidFill>
              </a:defRPr>
            </a:lvl9pPr>
          </a:lstStyle>
          <a:p>
            <a:endParaRPr/>
          </a:p>
        </p:txBody>
      </p:sp>
      <p:sp>
        <p:nvSpPr>
          <p:cNvPr id="168" name="Google Shape;168;p27"/>
          <p:cNvSpPr txBox="1">
            <a:spLocks noGrp="1"/>
          </p:cNvSpPr>
          <p:nvPr>
            <p:ph type="body" idx="9"/>
          </p:nvPr>
        </p:nvSpPr>
        <p:spPr>
          <a:xfrm>
            <a:off x="878067" y="11689461"/>
            <a:ext cx="5463283" cy="303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82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65"/>
              <a:buNone/>
              <a:defRPr sz="2965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71"/>
              <a:buNone/>
              <a:defRPr sz="2471">
                <a:solidFill>
                  <a:srgbClr val="3F3F3F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71"/>
              <a:buNone/>
              <a:defRPr sz="2471">
                <a:solidFill>
                  <a:srgbClr val="3F3F3F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71"/>
              <a:buNone/>
              <a:defRPr sz="2471">
                <a:solidFill>
                  <a:srgbClr val="3F3F3F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71"/>
              <a:buNone/>
              <a:defRPr sz="2471">
                <a:solidFill>
                  <a:srgbClr val="3F3F3F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71"/>
              <a:buNone/>
              <a:defRPr sz="2471">
                <a:solidFill>
                  <a:srgbClr val="3F3F3F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71"/>
              <a:buNone/>
              <a:defRPr sz="2471">
                <a:solidFill>
                  <a:srgbClr val="3F3F3F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71"/>
              <a:buNone/>
              <a:defRPr sz="2471">
                <a:solidFill>
                  <a:srgbClr val="3F3F3F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71"/>
              <a:buNone/>
              <a:defRPr sz="2471">
                <a:solidFill>
                  <a:srgbClr val="3F3F3F"/>
                </a:solidFill>
              </a:defRPr>
            </a:lvl9pPr>
          </a:lstStyle>
          <a:p>
            <a:endParaRPr/>
          </a:p>
        </p:txBody>
      </p:sp>
      <p:sp>
        <p:nvSpPr>
          <p:cNvPr id="169" name="Google Shape;169;p27"/>
          <p:cNvSpPr txBox="1">
            <a:spLocks noGrp="1"/>
          </p:cNvSpPr>
          <p:nvPr>
            <p:ph type="body" idx="13"/>
          </p:nvPr>
        </p:nvSpPr>
        <p:spPr>
          <a:xfrm>
            <a:off x="6723999" y="1047540"/>
            <a:ext cx="2391691" cy="728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82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65"/>
              <a:buNone/>
              <a:defRPr sz="2965" cap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71"/>
              <a:buNone/>
              <a:defRPr sz="2471">
                <a:solidFill>
                  <a:srgbClr val="3F3F3F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71"/>
              <a:buNone/>
              <a:defRPr sz="2471">
                <a:solidFill>
                  <a:srgbClr val="3F3F3F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71"/>
              <a:buNone/>
              <a:defRPr sz="2471">
                <a:solidFill>
                  <a:srgbClr val="3F3F3F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71"/>
              <a:buNone/>
              <a:defRPr sz="2471">
                <a:solidFill>
                  <a:srgbClr val="3F3F3F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71"/>
              <a:buNone/>
              <a:defRPr sz="2471">
                <a:solidFill>
                  <a:srgbClr val="3F3F3F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71"/>
              <a:buNone/>
              <a:defRPr sz="2471">
                <a:solidFill>
                  <a:srgbClr val="3F3F3F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71"/>
              <a:buNone/>
              <a:defRPr sz="2471">
                <a:solidFill>
                  <a:srgbClr val="3F3F3F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71"/>
              <a:buNone/>
              <a:defRPr sz="2471">
                <a:solidFill>
                  <a:srgbClr val="3F3F3F"/>
                </a:solidFill>
              </a:defRPr>
            </a:lvl9pPr>
          </a:lstStyle>
          <a:p>
            <a:endParaRPr/>
          </a:p>
        </p:txBody>
      </p:sp>
      <p:sp>
        <p:nvSpPr>
          <p:cNvPr id="170" name="Google Shape;170;p27"/>
          <p:cNvSpPr txBox="1">
            <a:spLocks noGrp="1"/>
          </p:cNvSpPr>
          <p:nvPr>
            <p:ph type="body" idx="14"/>
          </p:nvPr>
        </p:nvSpPr>
        <p:spPr>
          <a:xfrm>
            <a:off x="6723999" y="2290966"/>
            <a:ext cx="2391691" cy="848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65"/>
              <a:buNone/>
              <a:defRPr sz="2965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71"/>
              <a:buNone/>
              <a:defRPr sz="2471">
                <a:solidFill>
                  <a:srgbClr val="3F3F3F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71"/>
              <a:buNone/>
              <a:defRPr sz="2471">
                <a:solidFill>
                  <a:srgbClr val="3F3F3F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71"/>
              <a:buNone/>
              <a:defRPr sz="2471">
                <a:solidFill>
                  <a:srgbClr val="3F3F3F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71"/>
              <a:buNone/>
              <a:defRPr sz="2471">
                <a:solidFill>
                  <a:srgbClr val="3F3F3F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71"/>
              <a:buNone/>
              <a:defRPr sz="2471">
                <a:solidFill>
                  <a:srgbClr val="3F3F3F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71"/>
              <a:buNone/>
              <a:defRPr sz="2471">
                <a:solidFill>
                  <a:srgbClr val="3F3F3F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71"/>
              <a:buNone/>
              <a:defRPr sz="2471">
                <a:solidFill>
                  <a:srgbClr val="3F3F3F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71"/>
              <a:buNone/>
              <a:defRPr sz="2471">
                <a:solidFill>
                  <a:srgbClr val="3F3F3F"/>
                </a:solidFill>
              </a:defRPr>
            </a:lvl9pPr>
          </a:lstStyle>
          <a:p>
            <a:endParaRPr/>
          </a:p>
        </p:txBody>
      </p:sp>
      <p:sp>
        <p:nvSpPr>
          <p:cNvPr id="171" name="Google Shape;171;p27"/>
          <p:cNvSpPr txBox="1">
            <a:spLocks noGrp="1"/>
          </p:cNvSpPr>
          <p:nvPr>
            <p:ph type="body" idx="15"/>
          </p:nvPr>
        </p:nvSpPr>
        <p:spPr>
          <a:xfrm>
            <a:off x="6723999" y="3139651"/>
            <a:ext cx="2391691" cy="11591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29"/>
              <a:buNone/>
              <a:defRPr sz="1729" cap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71"/>
              <a:buNone/>
              <a:defRPr sz="2471">
                <a:solidFill>
                  <a:srgbClr val="3F3F3F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71"/>
              <a:buNone/>
              <a:defRPr sz="2471">
                <a:solidFill>
                  <a:srgbClr val="3F3F3F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71"/>
              <a:buNone/>
              <a:defRPr sz="2471">
                <a:solidFill>
                  <a:srgbClr val="3F3F3F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71"/>
              <a:buNone/>
              <a:defRPr sz="2471">
                <a:solidFill>
                  <a:srgbClr val="3F3F3F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71"/>
              <a:buNone/>
              <a:defRPr sz="2471">
                <a:solidFill>
                  <a:srgbClr val="3F3F3F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71"/>
              <a:buNone/>
              <a:defRPr sz="2471">
                <a:solidFill>
                  <a:srgbClr val="3F3F3F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71"/>
              <a:buNone/>
              <a:defRPr sz="2471">
                <a:solidFill>
                  <a:srgbClr val="3F3F3F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71"/>
              <a:buNone/>
              <a:defRPr sz="2471">
                <a:solidFill>
                  <a:srgbClr val="3F3F3F"/>
                </a:solidFill>
              </a:defRPr>
            </a:lvl9pPr>
          </a:lstStyle>
          <a:p>
            <a:endParaRPr/>
          </a:p>
        </p:txBody>
      </p:sp>
      <p:sp>
        <p:nvSpPr>
          <p:cNvPr id="172" name="Google Shape;172;p27"/>
          <p:cNvSpPr txBox="1">
            <a:spLocks noGrp="1"/>
          </p:cNvSpPr>
          <p:nvPr>
            <p:ph type="body" idx="16"/>
          </p:nvPr>
        </p:nvSpPr>
        <p:spPr>
          <a:xfrm>
            <a:off x="6723999" y="4298810"/>
            <a:ext cx="2391691" cy="848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65"/>
              <a:buNone/>
              <a:defRPr sz="2965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71"/>
              <a:buNone/>
              <a:defRPr sz="2471">
                <a:solidFill>
                  <a:srgbClr val="3F3F3F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71"/>
              <a:buNone/>
              <a:defRPr sz="2471">
                <a:solidFill>
                  <a:srgbClr val="3F3F3F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71"/>
              <a:buNone/>
              <a:defRPr sz="2471">
                <a:solidFill>
                  <a:srgbClr val="3F3F3F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71"/>
              <a:buNone/>
              <a:defRPr sz="2471">
                <a:solidFill>
                  <a:srgbClr val="3F3F3F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71"/>
              <a:buNone/>
              <a:defRPr sz="2471">
                <a:solidFill>
                  <a:srgbClr val="3F3F3F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71"/>
              <a:buNone/>
              <a:defRPr sz="2471">
                <a:solidFill>
                  <a:srgbClr val="3F3F3F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71"/>
              <a:buNone/>
              <a:defRPr sz="2471">
                <a:solidFill>
                  <a:srgbClr val="3F3F3F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71"/>
              <a:buNone/>
              <a:defRPr sz="2471">
                <a:solidFill>
                  <a:srgbClr val="3F3F3F"/>
                </a:solidFill>
              </a:defRPr>
            </a:lvl9pPr>
          </a:lstStyle>
          <a:p>
            <a:endParaRPr/>
          </a:p>
        </p:txBody>
      </p:sp>
      <p:sp>
        <p:nvSpPr>
          <p:cNvPr id="173" name="Google Shape;173;p27"/>
          <p:cNvSpPr txBox="1">
            <a:spLocks noGrp="1"/>
          </p:cNvSpPr>
          <p:nvPr>
            <p:ph type="body" idx="17"/>
          </p:nvPr>
        </p:nvSpPr>
        <p:spPr>
          <a:xfrm>
            <a:off x="6723999" y="5147493"/>
            <a:ext cx="2391691" cy="11591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29"/>
              <a:buNone/>
              <a:defRPr sz="1729" cap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71"/>
              <a:buNone/>
              <a:defRPr sz="2471">
                <a:solidFill>
                  <a:srgbClr val="3F3F3F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71"/>
              <a:buNone/>
              <a:defRPr sz="2471">
                <a:solidFill>
                  <a:srgbClr val="3F3F3F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71"/>
              <a:buNone/>
              <a:defRPr sz="2471">
                <a:solidFill>
                  <a:srgbClr val="3F3F3F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71"/>
              <a:buNone/>
              <a:defRPr sz="2471">
                <a:solidFill>
                  <a:srgbClr val="3F3F3F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71"/>
              <a:buNone/>
              <a:defRPr sz="2471">
                <a:solidFill>
                  <a:srgbClr val="3F3F3F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71"/>
              <a:buNone/>
              <a:defRPr sz="2471">
                <a:solidFill>
                  <a:srgbClr val="3F3F3F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71"/>
              <a:buNone/>
              <a:defRPr sz="2471">
                <a:solidFill>
                  <a:srgbClr val="3F3F3F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71"/>
              <a:buNone/>
              <a:defRPr sz="2471">
                <a:solidFill>
                  <a:srgbClr val="3F3F3F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27"/>
          <p:cNvSpPr txBox="1">
            <a:spLocks noGrp="1"/>
          </p:cNvSpPr>
          <p:nvPr>
            <p:ph type="body" idx="18"/>
          </p:nvPr>
        </p:nvSpPr>
        <p:spPr>
          <a:xfrm>
            <a:off x="6723999" y="6306653"/>
            <a:ext cx="2391691" cy="848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65"/>
              <a:buNone/>
              <a:defRPr sz="2965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71"/>
              <a:buNone/>
              <a:defRPr sz="2471">
                <a:solidFill>
                  <a:srgbClr val="3F3F3F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71"/>
              <a:buNone/>
              <a:defRPr sz="2471">
                <a:solidFill>
                  <a:srgbClr val="3F3F3F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71"/>
              <a:buNone/>
              <a:defRPr sz="2471">
                <a:solidFill>
                  <a:srgbClr val="3F3F3F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71"/>
              <a:buNone/>
              <a:defRPr sz="2471">
                <a:solidFill>
                  <a:srgbClr val="3F3F3F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71"/>
              <a:buNone/>
              <a:defRPr sz="2471">
                <a:solidFill>
                  <a:srgbClr val="3F3F3F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71"/>
              <a:buNone/>
              <a:defRPr sz="2471">
                <a:solidFill>
                  <a:srgbClr val="3F3F3F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71"/>
              <a:buNone/>
              <a:defRPr sz="2471">
                <a:solidFill>
                  <a:srgbClr val="3F3F3F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71"/>
              <a:buNone/>
              <a:defRPr sz="2471">
                <a:solidFill>
                  <a:srgbClr val="3F3F3F"/>
                </a:solidFill>
              </a:defRPr>
            </a:lvl9pPr>
          </a:lstStyle>
          <a:p>
            <a:endParaRPr/>
          </a:p>
        </p:txBody>
      </p:sp>
      <p:sp>
        <p:nvSpPr>
          <p:cNvPr id="175" name="Google Shape;175;p27"/>
          <p:cNvSpPr txBox="1">
            <a:spLocks noGrp="1"/>
          </p:cNvSpPr>
          <p:nvPr>
            <p:ph type="body" idx="19"/>
          </p:nvPr>
        </p:nvSpPr>
        <p:spPr>
          <a:xfrm>
            <a:off x="6723999" y="7155338"/>
            <a:ext cx="2391691" cy="2335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29"/>
              <a:buNone/>
              <a:defRPr sz="1729" cap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71"/>
              <a:buNone/>
              <a:defRPr sz="2471">
                <a:solidFill>
                  <a:srgbClr val="3F3F3F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71"/>
              <a:buNone/>
              <a:defRPr sz="2471">
                <a:solidFill>
                  <a:srgbClr val="3F3F3F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71"/>
              <a:buNone/>
              <a:defRPr sz="2471">
                <a:solidFill>
                  <a:srgbClr val="3F3F3F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71"/>
              <a:buNone/>
              <a:defRPr sz="2471">
                <a:solidFill>
                  <a:srgbClr val="3F3F3F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71"/>
              <a:buNone/>
              <a:defRPr sz="2471">
                <a:solidFill>
                  <a:srgbClr val="3F3F3F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71"/>
              <a:buNone/>
              <a:defRPr sz="2471">
                <a:solidFill>
                  <a:srgbClr val="3F3F3F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71"/>
              <a:buNone/>
              <a:defRPr sz="2471">
                <a:solidFill>
                  <a:srgbClr val="3F3F3F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71"/>
              <a:buNone/>
              <a:defRPr sz="2471">
                <a:solidFill>
                  <a:srgbClr val="3F3F3F"/>
                </a:solidFill>
              </a:defRPr>
            </a:lvl9pPr>
          </a:lstStyle>
          <a:p>
            <a:endParaRPr/>
          </a:p>
        </p:txBody>
      </p:sp>
      <p:sp>
        <p:nvSpPr>
          <p:cNvPr id="176" name="Google Shape;176;p27"/>
          <p:cNvSpPr txBox="1">
            <a:spLocks noGrp="1"/>
          </p:cNvSpPr>
          <p:nvPr>
            <p:ph type="body" idx="20"/>
          </p:nvPr>
        </p:nvSpPr>
        <p:spPr>
          <a:xfrm>
            <a:off x="6723999" y="9491067"/>
            <a:ext cx="2391691" cy="848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65"/>
              <a:buNone/>
              <a:defRPr sz="2965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71"/>
              <a:buNone/>
              <a:defRPr sz="2471">
                <a:solidFill>
                  <a:srgbClr val="3F3F3F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71"/>
              <a:buNone/>
              <a:defRPr sz="2471">
                <a:solidFill>
                  <a:srgbClr val="3F3F3F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71"/>
              <a:buNone/>
              <a:defRPr sz="2471">
                <a:solidFill>
                  <a:srgbClr val="3F3F3F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71"/>
              <a:buNone/>
              <a:defRPr sz="2471">
                <a:solidFill>
                  <a:srgbClr val="3F3F3F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71"/>
              <a:buNone/>
              <a:defRPr sz="2471">
                <a:solidFill>
                  <a:srgbClr val="3F3F3F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71"/>
              <a:buNone/>
              <a:defRPr sz="2471">
                <a:solidFill>
                  <a:srgbClr val="3F3F3F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71"/>
              <a:buNone/>
              <a:defRPr sz="2471">
                <a:solidFill>
                  <a:srgbClr val="3F3F3F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71"/>
              <a:buNone/>
              <a:defRPr sz="2471">
                <a:solidFill>
                  <a:srgbClr val="3F3F3F"/>
                </a:solidFill>
              </a:defRPr>
            </a:lvl9pPr>
          </a:lstStyle>
          <a:p>
            <a:endParaRPr/>
          </a:p>
        </p:txBody>
      </p:sp>
      <p:sp>
        <p:nvSpPr>
          <p:cNvPr id="177" name="Google Shape;177;p27"/>
          <p:cNvSpPr txBox="1">
            <a:spLocks noGrp="1"/>
          </p:cNvSpPr>
          <p:nvPr>
            <p:ph type="body" idx="21"/>
          </p:nvPr>
        </p:nvSpPr>
        <p:spPr>
          <a:xfrm>
            <a:off x="6723999" y="10339751"/>
            <a:ext cx="2391691" cy="1653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29"/>
              <a:buNone/>
              <a:defRPr sz="1729" cap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71"/>
              <a:buNone/>
              <a:defRPr sz="2471">
                <a:solidFill>
                  <a:srgbClr val="3F3F3F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71"/>
              <a:buNone/>
              <a:defRPr sz="2471">
                <a:solidFill>
                  <a:srgbClr val="3F3F3F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71"/>
              <a:buNone/>
              <a:defRPr sz="2471">
                <a:solidFill>
                  <a:srgbClr val="3F3F3F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71"/>
              <a:buNone/>
              <a:defRPr sz="2471">
                <a:solidFill>
                  <a:srgbClr val="3F3F3F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71"/>
              <a:buNone/>
              <a:defRPr sz="2471">
                <a:solidFill>
                  <a:srgbClr val="3F3F3F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71"/>
              <a:buNone/>
              <a:defRPr sz="2471">
                <a:solidFill>
                  <a:srgbClr val="3F3F3F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71"/>
              <a:buNone/>
              <a:defRPr sz="2471">
                <a:solidFill>
                  <a:srgbClr val="3F3F3F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71"/>
              <a:buNone/>
              <a:defRPr sz="2471">
                <a:solidFill>
                  <a:srgbClr val="3F3F3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b5cfb7c3a9_2_6"/>
          <p:cNvSpPr txBox="1"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325" tIns="58650" rIns="117325" bIns="5865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Calibri"/>
              <a:buNone/>
              <a:defRPr sz="5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g2b5cfb7c3a9_2_6"/>
          <p:cNvSpPr txBox="1"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325" tIns="58650" rIns="117325" bIns="5865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187" name="Google Shape;187;g2b5cfb7c3a9_2_6"/>
          <p:cNvSpPr txBox="1">
            <a:spLocks noGrp="1"/>
          </p:cNvSpPr>
          <p:nvPr>
            <p:ph type="dt" idx="10"/>
          </p:nvPr>
        </p:nvSpPr>
        <p:spPr>
          <a:xfrm>
            <a:off x="660083" y="11865190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325" tIns="58650" rIns="117325" bIns="586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g2b5cfb7c3a9_2_6"/>
          <p:cNvSpPr txBox="1">
            <a:spLocks noGrp="1"/>
          </p:cNvSpPr>
          <p:nvPr>
            <p:ph type="ftr" idx="11"/>
          </p:nvPr>
        </p:nvSpPr>
        <p:spPr>
          <a:xfrm>
            <a:off x="3180398" y="11865190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325" tIns="58650" rIns="117325" bIns="586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g2b5cfb7c3a9_2_6"/>
          <p:cNvSpPr txBox="1">
            <a:spLocks noGrp="1"/>
          </p:cNvSpPr>
          <p:nvPr>
            <p:ph type="sldNum" idx="12"/>
          </p:nvPr>
        </p:nvSpPr>
        <p:spPr>
          <a:xfrm>
            <a:off x="6780848" y="11865190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325" tIns="58650" rIns="117325" bIns="586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b5cfb7c3a9_2_12"/>
          <p:cNvSpPr txBox="1"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325" tIns="58650" rIns="117325" bIns="5865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g2b5cfb7c3a9_2_12"/>
          <p:cNvSpPr txBox="1">
            <a:spLocks noGrp="1"/>
          </p:cNvSpPr>
          <p:nvPr>
            <p:ph type="body" idx="1"/>
          </p:nvPr>
        </p:nvSpPr>
        <p:spPr>
          <a:xfrm>
            <a:off x="660083" y="3407834"/>
            <a:ext cx="8281035" cy="8122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325" tIns="58650" rIns="117325" bIns="58650" anchor="t" anchorCtr="0">
            <a:normAutofit/>
          </a:bodyPr>
          <a:lstStyle>
            <a:lvl1pPr marL="457200" lvl="0" indent="-3746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/>
            </a:lvl1pPr>
            <a:lvl2pPr marL="914400" lvl="1" indent="-3746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/>
            </a:lvl2pPr>
            <a:lvl3pPr marL="1371600" lvl="2" indent="-3746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/>
            </a:lvl3pPr>
            <a:lvl4pPr marL="1828800" lvl="3" indent="-3746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/>
            </a:lvl4pPr>
            <a:lvl5pPr marL="2286000" lvl="4" indent="-3746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/>
            </a:lvl5pPr>
            <a:lvl6pPr marL="2743200" lvl="5" indent="-3746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/>
            </a:lvl6pPr>
            <a:lvl7pPr marL="3200400" lvl="6" indent="-3746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/>
            </a:lvl7pPr>
            <a:lvl8pPr marL="3657600" lvl="7" indent="-3746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/>
            </a:lvl8pPr>
            <a:lvl9pPr marL="4114800" lvl="8" indent="-3746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/>
            </a:lvl9pPr>
          </a:lstStyle>
          <a:p>
            <a:endParaRPr/>
          </a:p>
        </p:txBody>
      </p:sp>
      <p:sp>
        <p:nvSpPr>
          <p:cNvPr id="193" name="Google Shape;193;g2b5cfb7c3a9_2_12"/>
          <p:cNvSpPr txBox="1">
            <a:spLocks noGrp="1"/>
          </p:cNvSpPr>
          <p:nvPr>
            <p:ph type="dt" idx="10"/>
          </p:nvPr>
        </p:nvSpPr>
        <p:spPr>
          <a:xfrm>
            <a:off x="660083" y="11865190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325" tIns="58650" rIns="117325" bIns="586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g2b5cfb7c3a9_2_12"/>
          <p:cNvSpPr txBox="1">
            <a:spLocks noGrp="1"/>
          </p:cNvSpPr>
          <p:nvPr>
            <p:ph type="ftr" idx="11"/>
          </p:nvPr>
        </p:nvSpPr>
        <p:spPr>
          <a:xfrm>
            <a:off x="3180398" y="11865190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325" tIns="58650" rIns="117325" bIns="586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g2b5cfb7c3a9_2_12"/>
          <p:cNvSpPr txBox="1">
            <a:spLocks noGrp="1"/>
          </p:cNvSpPr>
          <p:nvPr>
            <p:ph type="sldNum" idx="12"/>
          </p:nvPr>
        </p:nvSpPr>
        <p:spPr>
          <a:xfrm>
            <a:off x="6780848" y="11865190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325" tIns="58650" rIns="117325" bIns="586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9"/>
          <p:cNvSpPr txBox="1"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9"/>
          <p:cNvSpPr txBox="1">
            <a:spLocks noGrp="1"/>
          </p:cNvSpPr>
          <p:nvPr>
            <p:ph type="body" idx="1"/>
          </p:nvPr>
        </p:nvSpPr>
        <p:spPr>
          <a:xfrm>
            <a:off x="660083" y="3407833"/>
            <a:ext cx="4080510" cy="8122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9"/>
          <p:cNvSpPr txBox="1">
            <a:spLocks noGrp="1"/>
          </p:cNvSpPr>
          <p:nvPr>
            <p:ph type="body" idx="2"/>
          </p:nvPr>
        </p:nvSpPr>
        <p:spPr>
          <a:xfrm>
            <a:off x="4860608" y="3407833"/>
            <a:ext cx="4080510" cy="8122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9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b5cfb7c3a9_2_18"/>
          <p:cNvSpPr txBox="1"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325" tIns="58650" rIns="117325" bIns="5865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Calibri"/>
              <a:buNone/>
              <a:defRPr sz="5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g2b5cfb7c3a9_2_18"/>
          <p:cNvSpPr txBox="1"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325" tIns="58650" rIns="117325" bIns="5865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700"/>
              <a:buNone/>
              <a:defRPr sz="17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99" name="Google Shape;199;g2b5cfb7c3a9_2_18"/>
          <p:cNvSpPr txBox="1">
            <a:spLocks noGrp="1"/>
          </p:cNvSpPr>
          <p:nvPr>
            <p:ph type="dt" idx="10"/>
          </p:nvPr>
        </p:nvSpPr>
        <p:spPr>
          <a:xfrm>
            <a:off x="660083" y="11865190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325" tIns="58650" rIns="117325" bIns="586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g2b5cfb7c3a9_2_18"/>
          <p:cNvSpPr txBox="1">
            <a:spLocks noGrp="1"/>
          </p:cNvSpPr>
          <p:nvPr>
            <p:ph type="ftr" idx="11"/>
          </p:nvPr>
        </p:nvSpPr>
        <p:spPr>
          <a:xfrm>
            <a:off x="3180398" y="11865190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325" tIns="58650" rIns="117325" bIns="586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g2b5cfb7c3a9_2_18"/>
          <p:cNvSpPr txBox="1">
            <a:spLocks noGrp="1"/>
          </p:cNvSpPr>
          <p:nvPr>
            <p:ph type="sldNum" idx="12"/>
          </p:nvPr>
        </p:nvSpPr>
        <p:spPr>
          <a:xfrm>
            <a:off x="6780848" y="11865190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325" tIns="58650" rIns="117325" bIns="586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b5cfb7c3a9_2_24"/>
          <p:cNvSpPr txBox="1"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325" tIns="58650" rIns="117325" bIns="5865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g2b5cfb7c3a9_2_24"/>
          <p:cNvSpPr txBox="1">
            <a:spLocks noGrp="1"/>
          </p:cNvSpPr>
          <p:nvPr>
            <p:ph type="body" idx="1"/>
          </p:nvPr>
        </p:nvSpPr>
        <p:spPr>
          <a:xfrm>
            <a:off x="660083" y="3407834"/>
            <a:ext cx="4080510" cy="8122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325" tIns="58650" rIns="117325" bIns="58650" anchor="t" anchorCtr="0">
            <a:normAutofit/>
          </a:bodyPr>
          <a:lstStyle>
            <a:lvl1pPr marL="457200" lvl="0" indent="-3746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/>
            </a:lvl1pPr>
            <a:lvl2pPr marL="914400" lvl="1" indent="-3746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/>
            </a:lvl2pPr>
            <a:lvl3pPr marL="1371600" lvl="2" indent="-3746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/>
            </a:lvl3pPr>
            <a:lvl4pPr marL="1828800" lvl="3" indent="-3746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/>
            </a:lvl4pPr>
            <a:lvl5pPr marL="2286000" lvl="4" indent="-3746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/>
            </a:lvl5pPr>
            <a:lvl6pPr marL="2743200" lvl="5" indent="-3746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/>
            </a:lvl6pPr>
            <a:lvl7pPr marL="3200400" lvl="6" indent="-3746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/>
            </a:lvl7pPr>
            <a:lvl8pPr marL="3657600" lvl="7" indent="-3746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/>
            </a:lvl8pPr>
            <a:lvl9pPr marL="4114800" lvl="8" indent="-3746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/>
            </a:lvl9pPr>
          </a:lstStyle>
          <a:p>
            <a:endParaRPr/>
          </a:p>
        </p:txBody>
      </p:sp>
      <p:sp>
        <p:nvSpPr>
          <p:cNvPr id="205" name="Google Shape;205;g2b5cfb7c3a9_2_24"/>
          <p:cNvSpPr txBox="1">
            <a:spLocks noGrp="1"/>
          </p:cNvSpPr>
          <p:nvPr>
            <p:ph type="body" idx="2"/>
          </p:nvPr>
        </p:nvSpPr>
        <p:spPr>
          <a:xfrm>
            <a:off x="4860608" y="3407834"/>
            <a:ext cx="4080510" cy="8122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325" tIns="58650" rIns="117325" bIns="58650" anchor="t" anchorCtr="0">
            <a:normAutofit/>
          </a:bodyPr>
          <a:lstStyle>
            <a:lvl1pPr marL="457200" lvl="0" indent="-3746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/>
            </a:lvl1pPr>
            <a:lvl2pPr marL="914400" lvl="1" indent="-3746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/>
            </a:lvl2pPr>
            <a:lvl3pPr marL="1371600" lvl="2" indent="-3746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/>
            </a:lvl3pPr>
            <a:lvl4pPr marL="1828800" lvl="3" indent="-3746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/>
            </a:lvl4pPr>
            <a:lvl5pPr marL="2286000" lvl="4" indent="-3746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/>
            </a:lvl5pPr>
            <a:lvl6pPr marL="2743200" lvl="5" indent="-3746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/>
            </a:lvl6pPr>
            <a:lvl7pPr marL="3200400" lvl="6" indent="-3746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/>
            </a:lvl7pPr>
            <a:lvl8pPr marL="3657600" lvl="7" indent="-3746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/>
            </a:lvl8pPr>
            <a:lvl9pPr marL="4114800" lvl="8" indent="-3746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/>
            </a:lvl9pPr>
          </a:lstStyle>
          <a:p>
            <a:endParaRPr/>
          </a:p>
        </p:txBody>
      </p:sp>
      <p:sp>
        <p:nvSpPr>
          <p:cNvPr id="206" name="Google Shape;206;g2b5cfb7c3a9_2_24"/>
          <p:cNvSpPr txBox="1">
            <a:spLocks noGrp="1"/>
          </p:cNvSpPr>
          <p:nvPr>
            <p:ph type="dt" idx="10"/>
          </p:nvPr>
        </p:nvSpPr>
        <p:spPr>
          <a:xfrm>
            <a:off x="660083" y="11865190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325" tIns="58650" rIns="117325" bIns="586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g2b5cfb7c3a9_2_24"/>
          <p:cNvSpPr txBox="1">
            <a:spLocks noGrp="1"/>
          </p:cNvSpPr>
          <p:nvPr>
            <p:ph type="ftr" idx="11"/>
          </p:nvPr>
        </p:nvSpPr>
        <p:spPr>
          <a:xfrm>
            <a:off x="3180398" y="11865190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325" tIns="58650" rIns="117325" bIns="586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g2b5cfb7c3a9_2_24"/>
          <p:cNvSpPr txBox="1">
            <a:spLocks noGrp="1"/>
          </p:cNvSpPr>
          <p:nvPr>
            <p:ph type="sldNum" idx="12"/>
          </p:nvPr>
        </p:nvSpPr>
        <p:spPr>
          <a:xfrm>
            <a:off x="6780848" y="11865190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325" tIns="58650" rIns="117325" bIns="586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b5cfb7c3a9_2_31"/>
          <p:cNvSpPr txBox="1"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325" tIns="58650" rIns="117325" bIns="5865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g2b5cfb7c3a9_2_31"/>
          <p:cNvSpPr txBox="1">
            <a:spLocks noGrp="1"/>
          </p:cNvSpPr>
          <p:nvPr>
            <p:ph type="body" idx="1"/>
          </p:nvPr>
        </p:nvSpPr>
        <p:spPr>
          <a:xfrm>
            <a:off x="661333" y="3138171"/>
            <a:ext cx="4061757" cy="1537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325" tIns="58650" rIns="117325" bIns="5865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9pPr>
          </a:lstStyle>
          <a:p>
            <a:endParaRPr/>
          </a:p>
        </p:txBody>
      </p:sp>
      <p:sp>
        <p:nvSpPr>
          <p:cNvPr id="212" name="Google Shape;212;g2b5cfb7c3a9_2_31"/>
          <p:cNvSpPr txBox="1">
            <a:spLocks noGrp="1"/>
          </p:cNvSpPr>
          <p:nvPr>
            <p:ph type="body" idx="2"/>
          </p:nvPr>
        </p:nvSpPr>
        <p:spPr>
          <a:xfrm>
            <a:off x="661333" y="4676140"/>
            <a:ext cx="4061757" cy="6877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325" tIns="58650" rIns="117325" bIns="58650" anchor="t" anchorCtr="0">
            <a:normAutofit/>
          </a:bodyPr>
          <a:lstStyle>
            <a:lvl1pPr marL="457200" lvl="0" indent="-3746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/>
            </a:lvl1pPr>
            <a:lvl2pPr marL="914400" lvl="1" indent="-3746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/>
            </a:lvl2pPr>
            <a:lvl3pPr marL="1371600" lvl="2" indent="-3746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/>
            </a:lvl3pPr>
            <a:lvl4pPr marL="1828800" lvl="3" indent="-3746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/>
            </a:lvl4pPr>
            <a:lvl5pPr marL="2286000" lvl="4" indent="-3746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/>
            </a:lvl5pPr>
            <a:lvl6pPr marL="2743200" lvl="5" indent="-3746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/>
            </a:lvl6pPr>
            <a:lvl7pPr marL="3200400" lvl="6" indent="-3746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/>
            </a:lvl7pPr>
            <a:lvl8pPr marL="3657600" lvl="7" indent="-3746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/>
            </a:lvl8pPr>
            <a:lvl9pPr marL="4114800" lvl="8" indent="-3746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/>
            </a:lvl9pPr>
          </a:lstStyle>
          <a:p>
            <a:endParaRPr/>
          </a:p>
        </p:txBody>
      </p:sp>
      <p:sp>
        <p:nvSpPr>
          <p:cNvPr id="213" name="Google Shape;213;g2b5cfb7c3a9_2_31"/>
          <p:cNvSpPr txBox="1">
            <a:spLocks noGrp="1"/>
          </p:cNvSpPr>
          <p:nvPr>
            <p:ph type="body" idx="3"/>
          </p:nvPr>
        </p:nvSpPr>
        <p:spPr>
          <a:xfrm>
            <a:off x="4860608" y="3138171"/>
            <a:ext cx="4081760" cy="1537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325" tIns="58650" rIns="117325" bIns="5865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7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9pPr>
          </a:lstStyle>
          <a:p>
            <a:endParaRPr/>
          </a:p>
        </p:txBody>
      </p:sp>
      <p:sp>
        <p:nvSpPr>
          <p:cNvPr id="214" name="Google Shape;214;g2b5cfb7c3a9_2_31"/>
          <p:cNvSpPr txBox="1">
            <a:spLocks noGrp="1"/>
          </p:cNvSpPr>
          <p:nvPr>
            <p:ph type="body" idx="4"/>
          </p:nvPr>
        </p:nvSpPr>
        <p:spPr>
          <a:xfrm>
            <a:off x="4860608" y="4676140"/>
            <a:ext cx="4081760" cy="6877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325" tIns="58650" rIns="117325" bIns="58650" anchor="t" anchorCtr="0">
            <a:normAutofit/>
          </a:bodyPr>
          <a:lstStyle>
            <a:lvl1pPr marL="457200" lvl="0" indent="-3746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/>
            </a:lvl1pPr>
            <a:lvl2pPr marL="914400" lvl="1" indent="-3746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/>
            </a:lvl2pPr>
            <a:lvl3pPr marL="1371600" lvl="2" indent="-3746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/>
            </a:lvl3pPr>
            <a:lvl4pPr marL="1828800" lvl="3" indent="-3746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/>
            </a:lvl4pPr>
            <a:lvl5pPr marL="2286000" lvl="4" indent="-3746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/>
            </a:lvl5pPr>
            <a:lvl6pPr marL="2743200" lvl="5" indent="-3746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/>
            </a:lvl6pPr>
            <a:lvl7pPr marL="3200400" lvl="6" indent="-3746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/>
            </a:lvl7pPr>
            <a:lvl8pPr marL="3657600" lvl="7" indent="-3746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/>
            </a:lvl8pPr>
            <a:lvl9pPr marL="4114800" lvl="8" indent="-3746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/>
            </a:lvl9pPr>
          </a:lstStyle>
          <a:p>
            <a:endParaRPr/>
          </a:p>
        </p:txBody>
      </p:sp>
      <p:sp>
        <p:nvSpPr>
          <p:cNvPr id="215" name="Google Shape;215;g2b5cfb7c3a9_2_31"/>
          <p:cNvSpPr txBox="1">
            <a:spLocks noGrp="1"/>
          </p:cNvSpPr>
          <p:nvPr>
            <p:ph type="dt" idx="10"/>
          </p:nvPr>
        </p:nvSpPr>
        <p:spPr>
          <a:xfrm>
            <a:off x="660083" y="11865190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325" tIns="58650" rIns="117325" bIns="586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g2b5cfb7c3a9_2_31"/>
          <p:cNvSpPr txBox="1">
            <a:spLocks noGrp="1"/>
          </p:cNvSpPr>
          <p:nvPr>
            <p:ph type="ftr" idx="11"/>
          </p:nvPr>
        </p:nvSpPr>
        <p:spPr>
          <a:xfrm>
            <a:off x="3180398" y="11865190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325" tIns="58650" rIns="117325" bIns="586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g2b5cfb7c3a9_2_31"/>
          <p:cNvSpPr txBox="1">
            <a:spLocks noGrp="1"/>
          </p:cNvSpPr>
          <p:nvPr>
            <p:ph type="sldNum" idx="12"/>
          </p:nvPr>
        </p:nvSpPr>
        <p:spPr>
          <a:xfrm>
            <a:off x="6780848" y="11865190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325" tIns="58650" rIns="117325" bIns="586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b5cfb7c3a9_2_40"/>
          <p:cNvSpPr txBox="1"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325" tIns="58650" rIns="117325" bIns="5865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g2b5cfb7c3a9_2_40"/>
          <p:cNvSpPr txBox="1">
            <a:spLocks noGrp="1"/>
          </p:cNvSpPr>
          <p:nvPr>
            <p:ph type="dt" idx="10"/>
          </p:nvPr>
        </p:nvSpPr>
        <p:spPr>
          <a:xfrm>
            <a:off x="660083" y="11865190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325" tIns="58650" rIns="117325" bIns="586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g2b5cfb7c3a9_2_40"/>
          <p:cNvSpPr txBox="1">
            <a:spLocks noGrp="1"/>
          </p:cNvSpPr>
          <p:nvPr>
            <p:ph type="ftr" idx="11"/>
          </p:nvPr>
        </p:nvSpPr>
        <p:spPr>
          <a:xfrm>
            <a:off x="3180398" y="11865190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325" tIns="58650" rIns="117325" bIns="586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g2b5cfb7c3a9_2_40"/>
          <p:cNvSpPr txBox="1">
            <a:spLocks noGrp="1"/>
          </p:cNvSpPr>
          <p:nvPr>
            <p:ph type="sldNum" idx="12"/>
          </p:nvPr>
        </p:nvSpPr>
        <p:spPr>
          <a:xfrm>
            <a:off x="6780848" y="11865190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325" tIns="58650" rIns="117325" bIns="586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b5cfb7c3a9_2_45"/>
          <p:cNvSpPr txBox="1">
            <a:spLocks noGrp="1"/>
          </p:cNvSpPr>
          <p:nvPr>
            <p:ph type="dt" idx="10"/>
          </p:nvPr>
        </p:nvSpPr>
        <p:spPr>
          <a:xfrm>
            <a:off x="660083" y="11865190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325" tIns="58650" rIns="117325" bIns="586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g2b5cfb7c3a9_2_45"/>
          <p:cNvSpPr txBox="1">
            <a:spLocks noGrp="1"/>
          </p:cNvSpPr>
          <p:nvPr>
            <p:ph type="ftr" idx="11"/>
          </p:nvPr>
        </p:nvSpPr>
        <p:spPr>
          <a:xfrm>
            <a:off x="3180398" y="11865190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325" tIns="58650" rIns="117325" bIns="586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g2b5cfb7c3a9_2_45"/>
          <p:cNvSpPr txBox="1">
            <a:spLocks noGrp="1"/>
          </p:cNvSpPr>
          <p:nvPr>
            <p:ph type="sldNum" idx="12"/>
          </p:nvPr>
        </p:nvSpPr>
        <p:spPr>
          <a:xfrm>
            <a:off x="6780848" y="11865190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325" tIns="58650" rIns="117325" bIns="586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b5cfb7c3a9_2_49"/>
          <p:cNvSpPr txBox="1">
            <a:spLocks noGrp="1"/>
          </p:cNvSpPr>
          <p:nvPr>
            <p:ph type="title"/>
          </p:nvPr>
        </p:nvSpPr>
        <p:spPr>
          <a:xfrm>
            <a:off x="661333" y="853440"/>
            <a:ext cx="3096638" cy="2987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325" tIns="58650" rIns="117325" bIns="5865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Calibri"/>
              <a:buNone/>
              <a:defRPr sz="31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g2b5cfb7c3a9_2_49"/>
          <p:cNvSpPr txBox="1">
            <a:spLocks noGrp="1"/>
          </p:cNvSpPr>
          <p:nvPr>
            <p:ph type="body" idx="1"/>
          </p:nvPr>
        </p:nvSpPr>
        <p:spPr>
          <a:xfrm>
            <a:off x="4081760" y="1843196"/>
            <a:ext cx="4860608" cy="9097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325" tIns="58650" rIns="117325" bIns="58650" anchor="t" anchorCtr="0">
            <a:normAutofit/>
          </a:bodyPr>
          <a:lstStyle>
            <a:lvl1pPr marL="457200" lvl="0" indent="-4254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100"/>
              <a:buChar char="•"/>
              <a:defRPr sz="3100"/>
            </a:lvl1pPr>
            <a:lvl2pPr marL="914400" lvl="1" indent="-4000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 sz="2700"/>
            </a:lvl2pPr>
            <a:lvl3pPr marL="1371600" lvl="2" indent="-3746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 sz="2300"/>
            </a:lvl3pPr>
            <a:lvl4pPr marL="1828800" lvl="3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4pPr>
            <a:lvl5pPr marL="2286000" lvl="4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5pPr>
            <a:lvl6pPr marL="2743200" lvl="5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6pPr>
            <a:lvl7pPr marL="3200400" lvl="6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7pPr>
            <a:lvl8pPr marL="3657600" lvl="7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8pPr>
            <a:lvl9pPr marL="4114800" lvl="8" indent="-3492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9pPr>
          </a:lstStyle>
          <a:p>
            <a:endParaRPr/>
          </a:p>
        </p:txBody>
      </p:sp>
      <p:sp>
        <p:nvSpPr>
          <p:cNvPr id="230" name="Google Shape;230;g2b5cfb7c3a9_2_49"/>
          <p:cNvSpPr txBox="1">
            <a:spLocks noGrp="1"/>
          </p:cNvSpPr>
          <p:nvPr>
            <p:ph type="body" idx="2"/>
          </p:nvPr>
        </p:nvSpPr>
        <p:spPr>
          <a:xfrm>
            <a:off x="661333" y="3840480"/>
            <a:ext cx="3096638" cy="7114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325" tIns="58650" rIns="117325" bIns="5865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31" name="Google Shape;231;g2b5cfb7c3a9_2_49"/>
          <p:cNvSpPr txBox="1">
            <a:spLocks noGrp="1"/>
          </p:cNvSpPr>
          <p:nvPr>
            <p:ph type="dt" idx="10"/>
          </p:nvPr>
        </p:nvSpPr>
        <p:spPr>
          <a:xfrm>
            <a:off x="660083" y="11865190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325" tIns="58650" rIns="117325" bIns="586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g2b5cfb7c3a9_2_49"/>
          <p:cNvSpPr txBox="1">
            <a:spLocks noGrp="1"/>
          </p:cNvSpPr>
          <p:nvPr>
            <p:ph type="ftr" idx="11"/>
          </p:nvPr>
        </p:nvSpPr>
        <p:spPr>
          <a:xfrm>
            <a:off x="3180398" y="11865190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325" tIns="58650" rIns="117325" bIns="586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g2b5cfb7c3a9_2_49"/>
          <p:cNvSpPr txBox="1">
            <a:spLocks noGrp="1"/>
          </p:cNvSpPr>
          <p:nvPr>
            <p:ph type="sldNum" idx="12"/>
          </p:nvPr>
        </p:nvSpPr>
        <p:spPr>
          <a:xfrm>
            <a:off x="6780848" y="11865190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325" tIns="58650" rIns="117325" bIns="586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b5cfb7c3a9_2_56"/>
          <p:cNvSpPr txBox="1">
            <a:spLocks noGrp="1"/>
          </p:cNvSpPr>
          <p:nvPr>
            <p:ph type="title"/>
          </p:nvPr>
        </p:nvSpPr>
        <p:spPr>
          <a:xfrm>
            <a:off x="661333" y="853440"/>
            <a:ext cx="3096638" cy="2987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325" tIns="58650" rIns="117325" bIns="5865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Calibri"/>
              <a:buNone/>
              <a:defRPr sz="31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g2b5cfb7c3a9_2_56"/>
          <p:cNvSpPr>
            <a:spLocks noGrp="1"/>
          </p:cNvSpPr>
          <p:nvPr>
            <p:ph type="pic" idx="2"/>
          </p:nvPr>
        </p:nvSpPr>
        <p:spPr>
          <a:xfrm>
            <a:off x="4081760" y="1843196"/>
            <a:ext cx="4860608" cy="9097433"/>
          </a:xfrm>
          <a:prstGeom prst="rect">
            <a:avLst/>
          </a:prstGeom>
          <a:noFill/>
          <a:ln>
            <a:noFill/>
          </a:ln>
        </p:spPr>
      </p:sp>
      <p:sp>
        <p:nvSpPr>
          <p:cNvPr id="237" name="Google Shape;237;g2b5cfb7c3a9_2_56"/>
          <p:cNvSpPr txBox="1">
            <a:spLocks noGrp="1"/>
          </p:cNvSpPr>
          <p:nvPr>
            <p:ph type="body" idx="1"/>
          </p:nvPr>
        </p:nvSpPr>
        <p:spPr>
          <a:xfrm>
            <a:off x="661333" y="3840480"/>
            <a:ext cx="3096638" cy="7114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325" tIns="58650" rIns="117325" bIns="5865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00"/>
              <a:buNone/>
              <a:defRPr sz="13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38" name="Google Shape;238;g2b5cfb7c3a9_2_56"/>
          <p:cNvSpPr txBox="1">
            <a:spLocks noGrp="1"/>
          </p:cNvSpPr>
          <p:nvPr>
            <p:ph type="dt" idx="10"/>
          </p:nvPr>
        </p:nvSpPr>
        <p:spPr>
          <a:xfrm>
            <a:off x="660083" y="11865190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325" tIns="58650" rIns="117325" bIns="586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g2b5cfb7c3a9_2_56"/>
          <p:cNvSpPr txBox="1">
            <a:spLocks noGrp="1"/>
          </p:cNvSpPr>
          <p:nvPr>
            <p:ph type="ftr" idx="11"/>
          </p:nvPr>
        </p:nvSpPr>
        <p:spPr>
          <a:xfrm>
            <a:off x="3180398" y="11865190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325" tIns="58650" rIns="117325" bIns="586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g2b5cfb7c3a9_2_56"/>
          <p:cNvSpPr txBox="1">
            <a:spLocks noGrp="1"/>
          </p:cNvSpPr>
          <p:nvPr>
            <p:ph type="sldNum" idx="12"/>
          </p:nvPr>
        </p:nvSpPr>
        <p:spPr>
          <a:xfrm>
            <a:off x="6780848" y="11865190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325" tIns="58650" rIns="117325" bIns="586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b5cfb7c3a9_2_63"/>
          <p:cNvSpPr txBox="1"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325" tIns="58650" rIns="117325" bIns="5865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g2b5cfb7c3a9_2_63"/>
          <p:cNvSpPr txBox="1">
            <a:spLocks noGrp="1"/>
          </p:cNvSpPr>
          <p:nvPr>
            <p:ph type="body" idx="1"/>
          </p:nvPr>
        </p:nvSpPr>
        <p:spPr>
          <a:xfrm rot="5400000">
            <a:off x="739352" y="3328565"/>
            <a:ext cx="8122498" cy="8281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325" tIns="58650" rIns="117325" bIns="58650" anchor="t" anchorCtr="0">
            <a:normAutofit/>
          </a:bodyPr>
          <a:lstStyle>
            <a:lvl1pPr marL="457200" lvl="0" indent="-3746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/>
            </a:lvl1pPr>
            <a:lvl2pPr marL="914400" lvl="1" indent="-3746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/>
            </a:lvl2pPr>
            <a:lvl3pPr marL="1371600" lvl="2" indent="-3746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/>
            </a:lvl3pPr>
            <a:lvl4pPr marL="1828800" lvl="3" indent="-3746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/>
            </a:lvl4pPr>
            <a:lvl5pPr marL="2286000" lvl="4" indent="-3746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/>
            </a:lvl5pPr>
            <a:lvl6pPr marL="2743200" lvl="5" indent="-3746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/>
            </a:lvl6pPr>
            <a:lvl7pPr marL="3200400" lvl="6" indent="-3746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/>
            </a:lvl7pPr>
            <a:lvl8pPr marL="3657600" lvl="7" indent="-3746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/>
            </a:lvl8pPr>
            <a:lvl9pPr marL="4114800" lvl="8" indent="-3746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/>
            </a:lvl9pPr>
          </a:lstStyle>
          <a:p>
            <a:endParaRPr/>
          </a:p>
        </p:txBody>
      </p:sp>
      <p:sp>
        <p:nvSpPr>
          <p:cNvPr id="244" name="Google Shape;244;g2b5cfb7c3a9_2_63"/>
          <p:cNvSpPr txBox="1">
            <a:spLocks noGrp="1"/>
          </p:cNvSpPr>
          <p:nvPr>
            <p:ph type="dt" idx="10"/>
          </p:nvPr>
        </p:nvSpPr>
        <p:spPr>
          <a:xfrm>
            <a:off x="660083" y="11865190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325" tIns="58650" rIns="117325" bIns="586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g2b5cfb7c3a9_2_63"/>
          <p:cNvSpPr txBox="1">
            <a:spLocks noGrp="1"/>
          </p:cNvSpPr>
          <p:nvPr>
            <p:ph type="ftr" idx="11"/>
          </p:nvPr>
        </p:nvSpPr>
        <p:spPr>
          <a:xfrm>
            <a:off x="3180398" y="11865190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325" tIns="58650" rIns="117325" bIns="586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g2b5cfb7c3a9_2_63"/>
          <p:cNvSpPr txBox="1">
            <a:spLocks noGrp="1"/>
          </p:cNvSpPr>
          <p:nvPr>
            <p:ph type="sldNum" idx="12"/>
          </p:nvPr>
        </p:nvSpPr>
        <p:spPr>
          <a:xfrm>
            <a:off x="6780848" y="11865190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325" tIns="58650" rIns="117325" bIns="586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b5cfb7c3a9_2_69"/>
          <p:cNvSpPr txBox="1">
            <a:spLocks noGrp="1"/>
          </p:cNvSpPr>
          <p:nvPr>
            <p:ph type="title"/>
          </p:nvPr>
        </p:nvSpPr>
        <p:spPr>
          <a:xfrm rot="5400000">
            <a:off x="2481607" y="5070819"/>
            <a:ext cx="10848764" cy="2070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325" tIns="58650" rIns="117325" bIns="5865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g2b5cfb7c3a9_2_69"/>
          <p:cNvSpPr txBox="1">
            <a:spLocks noGrp="1"/>
          </p:cNvSpPr>
          <p:nvPr>
            <p:ph type="body" idx="1"/>
          </p:nvPr>
        </p:nvSpPr>
        <p:spPr>
          <a:xfrm rot="5400000">
            <a:off x="-1718918" y="3060568"/>
            <a:ext cx="10848764" cy="6090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325" tIns="58650" rIns="117325" bIns="58650" anchor="t" anchorCtr="0">
            <a:normAutofit/>
          </a:bodyPr>
          <a:lstStyle>
            <a:lvl1pPr marL="457200" lvl="0" indent="-37465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/>
            </a:lvl1pPr>
            <a:lvl2pPr marL="914400" lvl="1" indent="-3746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/>
            </a:lvl2pPr>
            <a:lvl3pPr marL="1371600" lvl="2" indent="-3746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/>
            </a:lvl3pPr>
            <a:lvl4pPr marL="1828800" lvl="3" indent="-3746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/>
            </a:lvl4pPr>
            <a:lvl5pPr marL="2286000" lvl="4" indent="-3746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/>
            </a:lvl5pPr>
            <a:lvl6pPr marL="2743200" lvl="5" indent="-3746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/>
            </a:lvl6pPr>
            <a:lvl7pPr marL="3200400" lvl="6" indent="-3746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/>
            </a:lvl7pPr>
            <a:lvl8pPr marL="3657600" lvl="7" indent="-3746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/>
            </a:lvl8pPr>
            <a:lvl9pPr marL="4114800" lvl="8" indent="-37465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  <a:defRPr/>
            </a:lvl9pPr>
          </a:lstStyle>
          <a:p>
            <a:endParaRPr/>
          </a:p>
        </p:txBody>
      </p:sp>
      <p:sp>
        <p:nvSpPr>
          <p:cNvPr id="250" name="Google Shape;250;g2b5cfb7c3a9_2_69"/>
          <p:cNvSpPr txBox="1">
            <a:spLocks noGrp="1"/>
          </p:cNvSpPr>
          <p:nvPr>
            <p:ph type="dt" idx="10"/>
          </p:nvPr>
        </p:nvSpPr>
        <p:spPr>
          <a:xfrm>
            <a:off x="660083" y="11865190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325" tIns="58650" rIns="117325" bIns="586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g2b5cfb7c3a9_2_69"/>
          <p:cNvSpPr txBox="1">
            <a:spLocks noGrp="1"/>
          </p:cNvSpPr>
          <p:nvPr>
            <p:ph type="ftr" idx="11"/>
          </p:nvPr>
        </p:nvSpPr>
        <p:spPr>
          <a:xfrm>
            <a:off x="3180398" y="11865190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325" tIns="58650" rIns="117325" bIns="586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g2b5cfb7c3a9_2_69"/>
          <p:cNvSpPr txBox="1">
            <a:spLocks noGrp="1"/>
          </p:cNvSpPr>
          <p:nvPr>
            <p:ph type="sldNum" idx="12"/>
          </p:nvPr>
        </p:nvSpPr>
        <p:spPr>
          <a:xfrm>
            <a:off x="6780848" y="11865190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325" tIns="58650" rIns="117325" bIns="5865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’image 7">
            <a:extLst>
              <a:ext uri="{FF2B5EF4-FFF2-40B4-BE49-F238E27FC236}">
                <a16:creationId xmlns:a16="http://schemas.microsoft.com/office/drawing/2014/main" id="{4EDBA6C6-E69A-4D0D-B0EA-57BAE62B15C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601200" cy="12801600"/>
          </a:xfrm>
          <a:solidFill>
            <a:schemeClr val="tx1">
              <a:lumMod val="85000"/>
              <a:lumOff val="15000"/>
            </a:schemeClr>
          </a:solidFill>
        </p:spPr>
        <p:txBody>
          <a:bodyPr rtlCol="0" anchor="ctr"/>
          <a:lstStyle>
            <a:lvl1pPr marL="0" indent="0" algn="ctr">
              <a:buNone/>
              <a:defRPr lang="fr-FR">
                <a:solidFill>
                  <a:schemeClr val="bg1"/>
                </a:solidFill>
                <a:latin typeface="+mj-lt"/>
                <a:cs typeface="Posterama" panose="020B0504020200020000" pitchFamily="34" charset="0"/>
              </a:defRPr>
            </a:lvl1pPr>
          </a:lstStyle>
          <a:p>
            <a:pPr rtl="0"/>
            <a:r>
              <a:rPr lang="fr-FR"/>
              <a:t>Ajouter une image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BB225E7-242D-4A83-8AB4-AC0331CBCB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3682" y="928233"/>
            <a:ext cx="8801100" cy="1605980"/>
          </a:xfrm>
        </p:spPr>
        <p:txBody>
          <a:bodyPr rtlCol="0" anchor="b">
            <a:normAutofit/>
          </a:bodyPr>
          <a:lstStyle>
            <a:lvl1pPr algn="l">
              <a:defRPr lang="fr-FR" sz="9059" b="1">
                <a:solidFill>
                  <a:schemeClr val="bg1"/>
                </a:solidFill>
                <a:latin typeface="+mn-lt"/>
                <a:ea typeface="HGGothicE" panose="020B0909000000000000" pitchFamily="49" charset="-128"/>
                <a:cs typeface="Posterama" panose="020B0504020200020000" pitchFamily="34" charset="0"/>
              </a:defRPr>
            </a:lvl1pPr>
          </a:lstStyle>
          <a:p>
            <a:pPr rtl="0"/>
            <a:r>
              <a:rPr lang="fr-FR"/>
              <a:t>TITRE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3CD960E4-D317-41EA-92FD-499084FF4C9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3396" y="416000"/>
            <a:ext cx="4538750" cy="412936"/>
          </a:xfrm>
        </p:spPr>
        <p:txBody>
          <a:bodyPr rtlCol="0" anchor="b">
            <a:noAutofit/>
          </a:bodyPr>
          <a:lstStyle>
            <a:lvl1pPr marL="0" indent="0" algn="l">
              <a:buNone/>
              <a:defRPr lang="fr-FR" sz="1977">
                <a:solidFill>
                  <a:schemeClr val="bg1"/>
                </a:solidFill>
                <a:latin typeface="+mj-lt"/>
                <a:cs typeface="Posterama" panose="020B0504020200020000" pitchFamily="34" charset="0"/>
              </a:defRPr>
            </a:lvl1pPr>
            <a:lvl2pPr marL="523945" indent="0" algn="ctr">
              <a:buNone/>
              <a:defRPr lang="fr-FR" sz="1648">
                <a:solidFill>
                  <a:schemeClr val="bg1"/>
                </a:solidFill>
              </a:defRPr>
            </a:lvl2pPr>
            <a:lvl3pPr marL="1047890" indent="0" algn="ctr">
              <a:buNone/>
              <a:defRPr lang="fr-FR" sz="1648">
                <a:solidFill>
                  <a:schemeClr val="bg1"/>
                </a:solidFill>
              </a:defRPr>
            </a:lvl3pPr>
            <a:lvl4pPr marL="1571834" indent="0" algn="ctr">
              <a:buNone/>
              <a:defRPr lang="fr-FR" sz="1648">
                <a:solidFill>
                  <a:schemeClr val="bg1"/>
                </a:solidFill>
              </a:defRPr>
            </a:lvl4pPr>
            <a:lvl5pPr marL="2095780" indent="0" algn="ctr">
              <a:buNone/>
              <a:defRPr lang="fr-FR" sz="1648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FR"/>
              <a:t>CLIQUEZ POUR AJOUTER VOTRE TEXTE </a:t>
            </a:r>
          </a:p>
        </p:txBody>
      </p:sp>
    </p:spTree>
    <p:extLst>
      <p:ext uri="{BB962C8B-B14F-4D97-AF65-F5344CB8AC3E}">
        <p14:creationId xmlns:p14="http://schemas.microsoft.com/office/powerpoint/2010/main" val="178107591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20">
          <p15:clr>
            <a:srgbClr val="FBAE40"/>
          </p15:clr>
        </p15:guide>
        <p15:guide id="2" pos="196">
          <p15:clr>
            <a:srgbClr val="FBAE40"/>
          </p15:clr>
        </p15:guide>
        <p15:guide id="3" pos="412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0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0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0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8"/>
          <p:cNvSpPr txBox="1"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  <a:defRPr sz="63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8"/>
          <p:cNvSpPr txBox="1"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2520"/>
              <a:buNone/>
              <a:defRPr sz="2520"/>
            </a:lvl1pPr>
            <a:lvl2pPr lvl="1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2pPr>
            <a:lvl3pPr lvl="2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sz="1890"/>
            </a:lvl3pPr>
            <a:lvl4pPr lvl="3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4pPr>
            <a:lvl5pPr lvl="4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5pPr>
            <a:lvl6pPr lvl="5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6pPr>
            <a:lvl7pPr lvl="6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7pPr>
            <a:lvl8pPr lvl="7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8pPr>
            <a:lvl9pPr lvl="8" algn="ctr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9pPr>
          </a:lstStyle>
          <a:p>
            <a:endParaRPr/>
          </a:p>
        </p:txBody>
      </p:sp>
      <p:sp>
        <p:nvSpPr>
          <p:cNvPr id="38" name="Google Shape;38;p28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8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8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9"/>
          <p:cNvSpPr txBox="1"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9"/>
          <p:cNvSpPr txBox="1"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9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9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9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0"/>
          <p:cNvSpPr txBox="1"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300"/>
              <a:buFont typeface="Calibri"/>
              <a:buNone/>
              <a:defRPr sz="63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0"/>
          <p:cNvSpPr txBox="1"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2520"/>
              <a:buNone/>
              <a:defRPr sz="252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 sz="21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890"/>
              <a:buNone/>
              <a:defRPr sz="189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679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679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679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679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679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rgbClr val="888888"/>
              </a:buClr>
              <a:buSzPts val="1680"/>
              <a:buNone/>
              <a:defRPr sz="1679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30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0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0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1"/>
          <p:cNvSpPr txBox="1"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1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1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1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2"/>
          <p:cNvSpPr txBox="1"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60"/>
              <a:buFont typeface="Calibri"/>
              <a:buNone/>
              <a:defRPr sz="335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2"/>
          <p:cNvSpPr txBox="1">
            <a:spLocks noGrp="1"/>
          </p:cNvSpPr>
          <p:nvPr>
            <p:ph type="body" idx="1"/>
          </p:nvPr>
        </p:nvSpPr>
        <p:spPr>
          <a:xfrm>
            <a:off x="4081760" y="1843196"/>
            <a:ext cx="4860608" cy="9097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4196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3360"/>
              <a:buChar char="•"/>
              <a:defRPr sz="3359"/>
            </a:lvl1pPr>
            <a:lvl2pPr marL="914400" lvl="1" indent="-41529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940"/>
              <a:buChar char="•"/>
              <a:defRPr sz="2940"/>
            </a:lvl2pPr>
            <a:lvl3pPr marL="1371600" lvl="2" indent="-388619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520"/>
              <a:buChar char="•"/>
              <a:defRPr sz="2520"/>
            </a:lvl3pPr>
            <a:lvl4pPr marL="1828800" lvl="3" indent="-36195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4pPr>
            <a:lvl5pPr marL="2286000" lvl="4" indent="-36195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5pPr>
            <a:lvl6pPr marL="2743200" lvl="5" indent="-36195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6pPr>
            <a:lvl7pPr marL="3200400" lvl="6" indent="-36195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7pPr>
            <a:lvl8pPr marL="3657600" lvl="7" indent="-36195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8pPr>
            <a:lvl9pPr marL="4114800" lvl="8" indent="-36195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9pPr>
          </a:lstStyle>
          <a:p>
            <a:endParaRPr/>
          </a:p>
        </p:txBody>
      </p:sp>
      <p:sp>
        <p:nvSpPr>
          <p:cNvPr id="61" name="Google Shape;61;p32"/>
          <p:cNvSpPr txBox="1">
            <a:spLocks noGrp="1"/>
          </p:cNvSpPr>
          <p:nvPr>
            <p:ph type="body" idx="2"/>
          </p:nvPr>
        </p:nvSpPr>
        <p:spPr>
          <a:xfrm>
            <a:off x="661333" y="3840480"/>
            <a:ext cx="3096637" cy="7114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1pPr>
            <a:lvl2pPr marL="914400" lvl="1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470"/>
              <a:buNone/>
              <a:defRPr sz="1470"/>
            </a:lvl2pPr>
            <a:lvl3pPr marL="1371600" lvl="2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 sz="1260"/>
            </a:lvl3pPr>
            <a:lvl4pPr marL="1828800" lvl="3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4pPr>
            <a:lvl5pPr marL="2286000" lvl="4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5pPr>
            <a:lvl6pPr marL="2743200" lvl="5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6pPr>
            <a:lvl7pPr marL="3200400" lvl="6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7pPr>
            <a:lvl8pPr marL="3657600" lvl="7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8pPr>
            <a:lvl9pPr marL="4114800" lvl="8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9pPr>
          </a:lstStyle>
          <a:p>
            <a:endParaRPr/>
          </a:p>
        </p:txBody>
      </p:sp>
      <p:sp>
        <p:nvSpPr>
          <p:cNvPr id="62" name="Google Shape;62;p32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2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2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3"/>
          <p:cNvSpPr txBox="1"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60"/>
              <a:buFont typeface="Calibri"/>
              <a:buNone/>
              <a:defRPr sz="335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3"/>
          <p:cNvSpPr>
            <a:spLocks noGrp="1"/>
          </p:cNvSpPr>
          <p:nvPr>
            <p:ph type="pic" idx="2"/>
          </p:nvPr>
        </p:nvSpPr>
        <p:spPr>
          <a:xfrm>
            <a:off x="4081760" y="1843196"/>
            <a:ext cx="4860608" cy="9097433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3"/>
          <p:cNvSpPr txBox="1">
            <a:spLocks noGrp="1"/>
          </p:cNvSpPr>
          <p:nvPr>
            <p:ph type="body" idx="1"/>
          </p:nvPr>
        </p:nvSpPr>
        <p:spPr>
          <a:xfrm>
            <a:off x="661333" y="3840480"/>
            <a:ext cx="3096637" cy="7114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1680"/>
              <a:buNone/>
              <a:defRPr sz="1679"/>
            </a:lvl1pPr>
            <a:lvl2pPr marL="914400" lvl="1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470"/>
              <a:buNone/>
              <a:defRPr sz="1470"/>
            </a:lvl2pPr>
            <a:lvl3pPr marL="1371600" lvl="2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260"/>
              <a:buNone/>
              <a:defRPr sz="1260"/>
            </a:lvl3pPr>
            <a:lvl4pPr marL="1828800" lvl="3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4pPr>
            <a:lvl5pPr marL="2286000" lvl="4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5pPr>
            <a:lvl6pPr marL="2743200" lvl="5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6pPr>
            <a:lvl7pPr marL="3200400" lvl="6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7pPr>
            <a:lvl8pPr marL="3657600" lvl="7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8pPr>
            <a:lvl9pPr marL="4114800" lvl="8" indent="-228600" algn="l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9pPr>
          </a:lstStyle>
          <a:p>
            <a:endParaRPr/>
          </a:p>
        </p:txBody>
      </p:sp>
      <p:sp>
        <p:nvSpPr>
          <p:cNvPr id="69" name="Google Shape;69;p33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3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3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20"/>
              <a:buFont typeface="Calibri"/>
              <a:buNone/>
              <a:defRPr sz="4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15290" algn="l" rtl="0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2940"/>
              <a:buFont typeface="Arial"/>
              <a:buChar char="•"/>
              <a:defRPr sz="29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8619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Char char="•"/>
              <a:defRPr sz="25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1950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8614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sz="18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8614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sz="18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8614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sz="18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8614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sz="18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8615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sz="18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8615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sz="189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1"/>
          <p:cNvSpPr txBox="1">
            <a:spLocks noGrp="1"/>
          </p:cNvSpPr>
          <p:nvPr>
            <p:ph type="title"/>
          </p:nvPr>
        </p:nvSpPr>
        <p:spPr>
          <a:xfrm>
            <a:off x="660084" y="681571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20"/>
              <a:buFont typeface="Bookman Old Style"/>
              <a:buNone/>
              <a:defRPr sz="4620" b="0" i="0" u="none" strike="noStrike" cap="none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8" name="Google Shape;88;p21"/>
          <p:cNvSpPr txBox="1">
            <a:spLocks noGrp="1"/>
          </p:cNvSpPr>
          <p:nvPr>
            <p:ph type="body" idx="1"/>
          </p:nvPr>
        </p:nvSpPr>
        <p:spPr>
          <a:xfrm>
            <a:off x="660084" y="3407834"/>
            <a:ext cx="8281035" cy="8122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15290" algn="l" rtl="0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1"/>
              </a:buClr>
              <a:buSzPts val="2940"/>
              <a:buFont typeface="Arial"/>
              <a:buChar char="•"/>
              <a:defRPr sz="294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88619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Char char="•"/>
              <a:defRPr sz="252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61950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48614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sz="189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48614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sz="189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48614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sz="189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3200400" marR="0" lvl="6" indent="-348614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sz="189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3657600" marR="0" lvl="7" indent="-348615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sz="189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4114800" marR="0" lvl="8" indent="-348615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sz="189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89" name="Google Shape;89;p21"/>
          <p:cNvSpPr txBox="1">
            <a:spLocks noGrp="1"/>
          </p:cNvSpPr>
          <p:nvPr>
            <p:ph type="dt" idx="10"/>
          </p:nvPr>
        </p:nvSpPr>
        <p:spPr>
          <a:xfrm>
            <a:off x="660083" y="11865191"/>
            <a:ext cx="2160270" cy="681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60">
                <a:solidFill>
                  <a:srgbClr val="F8B08A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90" name="Google Shape;90;p21"/>
          <p:cNvSpPr txBox="1">
            <a:spLocks noGrp="1"/>
          </p:cNvSpPr>
          <p:nvPr>
            <p:ph type="ftr" idx="11"/>
          </p:nvPr>
        </p:nvSpPr>
        <p:spPr>
          <a:xfrm>
            <a:off x="3180399" y="11865191"/>
            <a:ext cx="3240405" cy="681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60">
                <a:solidFill>
                  <a:srgbClr val="F8B08A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endParaRPr/>
          </a:p>
        </p:txBody>
      </p:sp>
      <p:sp>
        <p:nvSpPr>
          <p:cNvPr id="91" name="Google Shape;91;p21"/>
          <p:cNvSpPr txBox="1">
            <a:spLocks noGrp="1"/>
          </p:cNvSpPr>
          <p:nvPr>
            <p:ph type="sldNum" idx="12"/>
          </p:nvPr>
        </p:nvSpPr>
        <p:spPr>
          <a:xfrm>
            <a:off x="6780848" y="11865191"/>
            <a:ext cx="2160270" cy="681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60">
                <a:solidFill>
                  <a:srgbClr val="F8B08A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spcBef>
                <a:spcPts val="0"/>
              </a:spcBef>
              <a:buNone/>
              <a:defRPr sz="1260">
                <a:solidFill>
                  <a:srgbClr val="F8B08A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spcBef>
                <a:spcPts val="0"/>
              </a:spcBef>
              <a:buNone/>
              <a:defRPr sz="1260">
                <a:solidFill>
                  <a:srgbClr val="F8B08A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spcBef>
                <a:spcPts val="0"/>
              </a:spcBef>
              <a:buNone/>
              <a:defRPr sz="1260">
                <a:solidFill>
                  <a:srgbClr val="F8B08A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spcBef>
                <a:spcPts val="0"/>
              </a:spcBef>
              <a:buNone/>
              <a:defRPr sz="1260">
                <a:solidFill>
                  <a:srgbClr val="F8B08A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spcBef>
                <a:spcPts val="0"/>
              </a:spcBef>
              <a:buNone/>
              <a:defRPr sz="1260">
                <a:solidFill>
                  <a:srgbClr val="F8B08A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spcBef>
                <a:spcPts val="0"/>
              </a:spcBef>
              <a:buNone/>
              <a:defRPr sz="1260">
                <a:solidFill>
                  <a:srgbClr val="F8B08A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spcBef>
                <a:spcPts val="0"/>
              </a:spcBef>
              <a:buNone/>
              <a:defRPr sz="1260">
                <a:solidFill>
                  <a:srgbClr val="F8B08A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spcBef>
                <a:spcPts val="0"/>
              </a:spcBef>
              <a:buNone/>
              <a:defRPr sz="1260">
                <a:solidFill>
                  <a:srgbClr val="F8B08A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4"/>
          <p:cNvSpPr/>
          <p:nvPr/>
        </p:nvSpPr>
        <p:spPr>
          <a:xfrm>
            <a:off x="305845" y="265193"/>
            <a:ext cx="8989511" cy="1166898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18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6"/>
          <p:cNvSpPr txBox="1">
            <a:spLocks noGrp="1"/>
          </p:cNvSpPr>
          <p:nvPr>
            <p:ph type="title"/>
          </p:nvPr>
        </p:nvSpPr>
        <p:spPr>
          <a:xfrm>
            <a:off x="660084" y="722404"/>
            <a:ext cx="5582183" cy="4790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118"/>
              <a:buFont typeface="Impact"/>
              <a:buNone/>
              <a:defRPr sz="11118" b="0" i="0" u="none" strike="noStrike" cap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4" name="Google Shape;154;p26"/>
          <p:cNvSpPr txBox="1">
            <a:spLocks noGrp="1"/>
          </p:cNvSpPr>
          <p:nvPr>
            <p:ph type="body" idx="1"/>
          </p:nvPr>
        </p:nvSpPr>
        <p:spPr>
          <a:xfrm>
            <a:off x="660084" y="5471815"/>
            <a:ext cx="5582184" cy="6656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15290" algn="l" rtl="0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chemeClr val="dk2"/>
              </a:buClr>
              <a:buSzPts val="2940"/>
              <a:buFont typeface="Arial"/>
              <a:buChar char="•"/>
              <a:defRPr sz="2940" b="0" i="0" u="none" strike="noStrike" cap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388619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2520"/>
              <a:buFont typeface="Arial"/>
              <a:buChar char="•"/>
              <a:defRPr sz="2520" b="0" i="0" u="none" strike="noStrike" cap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361950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348614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890"/>
              <a:buFont typeface="Arial"/>
              <a:buChar char="•"/>
              <a:defRPr sz="1890" b="0" i="0" u="none" strike="noStrike" cap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348614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2"/>
              </a:buClr>
              <a:buSzPts val="1890"/>
              <a:buFont typeface="Arial"/>
              <a:buChar char="•"/>
              <a:defRPr sz="1890" b="0" i="0" u="none" strike="noStrike" cap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348614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sz="189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348614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sz="189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348615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sz="189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348615" algn="l" rtl="0">
              <a:lnSpc>
                <a:spcPct val="90000"/>
              </a:lnSpc>
              <a:spcBef>
                <a:spcPts val="525"/>
              </a:spcBef>
              <a:spcAft>
                <a:spcPts val="0"/>
              </a:spcAft>
              <a:buClr>
                <a:schemeClr val="dk1"/>
              </a:buClr>
              <a:buSzPts val="1890"/>
              <a:buFont typeface="Arial"/>
              <a:buChar char="•"/>
              <a:defRPr sz="189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55" name="Google Shape;155;p26"/>
          <p:cNvSpPr txBox="1">
            <a:spLocks noGrp="1"/>
          </p:cNvSpPr>
          <p:nvPr>
            <p:ph type="dt" idx="10"/>
          </p:nvPr>
        </p:nvSpPr>
        <p:spPr>
          <a:xfrm>
            <a:off x="660083" y="12127831"/>
            <a:ext cx="2160270" cy="418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35">
                <a:solidFill>
                  <a:srgbClr val="888888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56" name="Google Shape;156;p26"/>
          <p:cNvSpPr txBox="1">
            <a:spLocks noGrp="1"/>
          </p:cNvSpPr>
          <p:nvPr>
            <p:ph type="ftr" idx="11"/>
          </p:nvPr>
        </p:nvSpPr>
        <p:spPr>
          <a:xfrm>
            <a:off x="3180399" y="12127831"/>
            <a:ext cx="3240405" cy="418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35">
                <a:solidFill>
                  <a:srgbClr val="888888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57" name="Google Shape;157;p26"/>
          <p:cNvSpPr txBox="1">
            <a:spLocks noGrp="1"/>
          </p:cNvSpPr>
          <p:nvPr>
            <p:ph type="sldNum" idx="12"/>
          </p:nvPr>
        </p:nvSpPr>
        <p:spPr>
          <a:xfrm>
            <a:off x="6780848" y="12127831"/>
            <a:ext cx="2160270" cy="418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35">
                <a:solidFill>
                  <a:srgbClr val="888888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r" rtl="0">
              <a:spcBef>
                <a:spcPts val="0"/>
              </a:spcBef>
              <a:buNone/>
              <a:defRPr sz="1235">
                <a:solidFill>
                  <a:srgbClr val="888888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r" rtl="0">
              <a:spcBef>
                <a:spcPts val="0"/>
              </a:spcBef>
              <a:buNone/>
              <a:defRPr sz="1235">
                <a:solidFill>
                  <a:srgbClr val="888888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r" rtl="0">
              <a:spcBef>
                <a:spcPts val="0"/>
              </a:spcBef>
              <a:buNone/>
              <a:defRPr sz="1235">
                <a:solidFill>
                  <a:srgbClr val="888888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r" rtl="0">
              <a:spcBef>
                <a:spcPts val="0"/>
              </a:spcBef>
              <a:buNone/>
              <a:defRPr sz="1235">
                <a:solidFill>
                  <a:srgbClr val="888888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r" rtl="0">
              <a:spcBef>
                <a:spcPts val="0"/>
              </a:spcBef>
              <a:buNone/>
              <a:defRPr sz="1235">
                <a:solidFill>
                  <a:srgbClr val="888888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r" rtl="0">
              <a:spcBef>
                <a:spcPts val="0"/>
              </a:spcBef>
              <a:buNone/>
              <a:defRPr sz="1235">
                <a:solidFill>
                  <a:srgbClr val="888888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r" rtl="0">
              <a:spcBef>
                <a:spcPts val="0"/>
              </a:spcBef>
              <a:buNone/>
              <a:defRPr sz="1235">
                <a:solidFill>
                  <a:srgbClr val="888888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r" rtl="0">
              <a:spcBef>
                <a:spcPts val="0"/>
              </a:spcBef>
              <a:buNone/>
              <a:defRPr sz="1235">
                <a:solidFill>
                  <a:srgbClr val="888888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cxnSp>
        <p:nvCxnSpPr>
          <p:cNvPr id="158" name="Google Shape;158;p26"/>
          <p:cNvCxnSpPr/>
          <p:nvPr/>
        </p:nvCxnSpPr>
        <p:spPr>
          <a:xfrm>
            <a:off x="6455483" y="681570"/>
            <a:ext cx="0" cy="11446261"/>
          </a:xfrm>
          <a:prstGeom prst="straightConnector1">
            <a:avLst/>
          </a:prstGeom>
          <a:noFill/>
          <a:ln w="76200" cap="flat" cmpd="thickThin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b5cfb7c3a9_2_0"/>
          <p:cNvSpPr txBox="1"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325" tIns="58650" rIns="117325" bIns="5865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Calibri"/>
              <a:buNone/>
              <a:defRPr sz="4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23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23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23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23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23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23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23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2300"/>
            </a:lvl9pPr>
          </a:lstStyle>
          <a:p>
            <a:endParaRPr/>
          </a:p>
        </p:txBody>
      </p:sp>
      <p:sp>
        <p:nvSpPr>
          <p:cNvPr id="180" name="Google Shape;180;g2b5cfb7c3a9_2_0"/>
          <p:cNvSpPr txBox="1">
            <a:spLocks noGrp="1"/>
          </p:cNvSpPr>
          <p:nvPr>
            <p:ph type="body" idx="1"/>
          </p:nvPr>
        </p:nvSpPr>
        <p:spPr>
          <a:xfrm>
            <a:off x="660083" y="3407834"/>
            <a:ext cx="8281035" cy="8122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325" tIns="58650" rIns="117325" bIns="58650" anchor="t" anchorCtr="0">
            <a:normAutofit/>
          </a:bodyPr>
          <a:lstStyle>
            <a:lvl1pPr marL="457200" marR="0" lvl="0" indent="-4000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746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9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65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1" name="Google Shape;181;g2b5cfb7c3a9_2_0"/>
          <p:cNvSpPr txBox="1">
            <a:spLocks noGrp="1"/>
          </p:cNvSpPr>
          <p:nvPr>
            <p:ph type="dt" idx="10"/>
          </p:nvPr>
        </p:nvSpPr>
        <p:spPr>
          <a:xfrm>
            <a:off x="660083" y="11865190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325" tIns="58650" rIns="117325" bIns="5865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2" name="Google Shape;182;g2b5cfb7c3a9_2_0"/>
          <p:cNvSpPr txBox="1">
            <a:spLocks noGrp="1"/>
          </p:cNvSpPr>
          <p:nvPr>
            <p:ph type="ftr" idx="11"/>
          </p:nvPr>
        </p:nvSpPr>
        <p:spPr>
          <a:xfrm>
            <a:off x="3180398" y="11865190"/>
            <a:ext cx="3240405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325" tIns="58650" rIns="117325" bIns="5865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2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3" name="Google Shape;183;g2b5cfb7c3a9_2_0"/>
          <p:cNvSpPr txBox="1">
            <a:spLocks noGrp="1"/>
          </p:cNvSpPr>
          <p:nvPr>
            <p:ph type="sldNum" idx="12"/>
          </p:nvPr>
        </p:nvSpPr>
        <p:spPr>
          <a:xfrm>
            <a:off x="6780848" y="11865190"/>
            <a:ext cx="2160270" cy="681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325" tIns="58650" rIns="117325" bIns="5865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43FD534-551D-4853-B009-6CE3AE868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87" y="681571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fr-FR"/>
            </a:def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0F36324-F194-460C-9BA6-98A64B0878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0087" y="3407835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fr-FR"/>
            </a:defPPr>
          </a:lstStyle>
          <a:p>
            <a:pPr lvl="0" rtl="0"/>
            <a:r>
              <a:rPr lang="fr-FR"/>
              <a:t>Modifiez les styles du texte</a:t>
            </a:r>
          </a:p>
        </p:txBody>
      </p:sp>
    </p:spTree>
    <p:extLst>
      <p:ext uri="{BB962C8B-B14F-4D97-AF65-F5344CB8AC3E}">
        <p14:creationId xmlns:p14="http://schemas.microsoft.com/office/powerpoint/2010/main" val="1644506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txStyles>
    <p:titleStyle>
      <a:lvl1pPr algn="l" defTabSz="1047890" rtl="0" eaLnBrk="1" latinLnBrk="0" hangingPunct="1">
        <a:lnSpc>
          <a:spcPct val="90000"/>
        </a:lnSpc>
        <a:spcBef>
          <a:spcPct val="0"/>
        </a:spcBef>
        <a:buNone/>
        <a:defRPr lang="fr-FR" sz="4447" b="1" kern="1200">
          <a:solidFill>
            <a:schemeClr val="tx1"/>
          </a:solidFill>
          <a:latin typeface="+mj-lt"/>
          <a:ea typeface="+mj-ea"/>
          <a:cs typeface="Posterama" panose="020B0504020200020000" pitchFamily="34" charset="0"/>
        </a:defRPr>
      </a:lvl1pPr>
    </p:titleStyle>
    <p:bodyStyle>
      <a:lvl1pPr marL="0" indent="0" algn="l" defTabSz="1047890" rtl="0" eaLnBrk="1" latinLnBrk="0" hangingPunct="1">
        <a:lnSpc>
          <a:spcPct val="90000"/>
        </a:lnSpc>
        <a:spcBef>
          <a:spcPts val="1145"/>
        </a:spcBef>
        <a:buFont typeface="Arial" panose="020B0604020202020204" pitchFamily="34" charset="0"/>
        <a:buNone/>
        <a:defRPr lang="fr-FR" sz="3209" kern="1200">
          <a:solidFill>
            <a:schemeClr val="tx1"/>
          </a:solidFill>
          <a:latin typeface="+mn-lt"/>
          <a:ea typeface="+mn-ea"/>
          <a:cs typeface="Posterama" panose="020B0504020200020000" pitchFamily="34" charset="0"/>
        </a:defRPr>
      </a:lvl1pPr>
      <a:lvl2pPr marL="523945" indent="0" algn="l" defTabSz="1047890" rtl="0" eaLnBrk="1" latinLnBrk="0" hangingPunct="1">
        <a:lnSpc>
          <a:spcPct val="90000"/>
        </a:lnSpc>
        <a:spcBef>
          <a:spcPts val="574"/>
        </a:spcBef>
        <a:buFont typeface="Arial" panose="020B0604020202020204" pitchFamily="34" charset="0"/>
        <a:buNone/>
        <a:defRPr lang="fr-FR" sz="2750" kern="1200">
          <a:solidFill>
            <a:schemeClr val="tx1"/>
          </a:solidFill>
          <a:latin typeface="Posterama" panose="020B0504020200020000" pitchFamily="34" charset="0"/>
          <a:ea typeface="+mn-ea"/>
          <a:cs typeface="Posterama" panose="020B0504020200020000" pitchFamily="34" charset="0"/>
        </a:defRPr>
      </a:lvl2pPr>
      <a:lvl3pPr marL="1047890" indent="0" algn="l" defTabSz="1047890" rtl="0" eaLnBrk="1" latinLnBrk="0" hangingPunct="1">
        <a:lnSpc>
          <a:spcPct val="90000"/>
        </a:lnSpc>
        <a:spcBef>
          <a:spcPts val="574"/>
        </a:spcBef>
        <a:buFont typeface="Arial" panose="020B0604020202020204" pitchFamily="34" charset="0"/>
        <a:buNone/>
        <a:defRPr lang="fr-FR" sz="2293" kern="1200">
          <a:solidFill>
            <a:schemeClr val="tx1"/>
          </a:solidFill>
          <a:latin typeface="Posterama" panose="020B0504020200020000" pitchFamily="34" charset="0"/>
          <a:ea typeface="+mn-ea"/>
          <a:cs typeface="Posterama" panose="020B0504020200020000" pitchFamily="34" charset="0"/>
        </a:defRPr>
      </a:lvl3pPr>
      <a:lvl4pPr marL="1571834" indent="0" algn="l" defTabSz="1047890" rtl="0" eaLnBrk="1" latinLnBrk="0" hangingPunct="1">
        <a:lnSpc>
          <a:spcPct val="90000"/>
        </a:lnSpc>
        <a:spcBef>
          <a:spcPts val="574"/>
        </a:spcBef>
        <a:buFont typeface="Arial" panose="020B0604020202020204" pitchFamily="34" charset="0"/>
        <a:buNone/>
        <a:defRPr lang="fr-FR" sz="2063" kern="1200">
          <a:solidFill>
            <a:schemeClr val="tx1"/>
          </a:solidFill>
          <a:latin typeface="Posterama" panose="020B0504020200020000" pitchFamily="34" charset="0"/>
          <a:ea typeface="+mn-ea"/>
          <a:cs typeface="Posterama" panose="020B0504020200020000" pitchFamily="34" charset="0"/>
        </a:defRPr>
      </a:lvl4pPr>
      <a:lvl5pPr marL="2095780" indent="0" algn="l" defTabSz="1047890" rtl="0" eaLnBrk="1" latinLnBrk="0" hangingPunct="1">
        <a:lnSpc>
          <a:spcPct val="90000"/>
        </a:lnSpc>
        <a:spcBef>
          <a:spcPts val="574"/>
        </a:spcBef>
        <a:buFont typeface="Arial" panose="020B0604020202020204" pitchFamily="34" charset="0"/>
        <a:buNone/>
        <a:defRPr lang="fr-FR" sz="2063" kern="1200">
          <a:solidFill>
            <a:schemeClr val="tx1"/>
          </a:solidFill>
          <a:latin typeface="Posterama" panose="020B0504020200020000" pitchFamily="34" charset="0"/>
          <a:ea typeface="+mn-ea"/>
          <a:cs typeface="Posterama" panose="020B0504020200020000" pitchFamily="34" charset="0"/>
        </a:defRPr>
      </a:lvl5pPr>
      <a:lvl6pPr marL="2881696" indent="-261972" algn="l" defTabSz="1047890" rtl="0" eaLnBrk="1" latinLnBrk="0" hangingPunct="1">
        <a:lnSpc>
          <a:spcPct val="90000"/>
        </a:lnSpc>
        <a:spcBef>
          <a:spcPts val="574"/>
        </a:spcBef>
        <a:buFont typeface="Arial" panose="020B0604020202020204" pitchFamily="34" charset="0"/>
        <a:buChar char="•"/>
        <a:defRPr lang="fr-FR" sz="2063" kern="1200">
          <a:solidFill>
            <a:schemeClr val="tx1"/>
          </a:solidFill>
          <a:latin typeface="+mn-lt"/>
          <a:ea typeface="+mn-ea"/>
          <a:cs typeface="+mn-cs"/>
        </a:defRPr>
      </a:lvl6pPr>
      <a:lvl7pPr marL="3405641" indent="-261972" algn="l" defTabSz="1047890" rtl="0" eaLnBrk="1" latinLnBrk="0" hangingPunct="1">
        <a:lnSpc>
          <a:spcPct val="90000"/>
        </a:lnSpc>
        <a:spcBef>
          <a:spcPts val="574"/>
        </a:spcBef>
        <a:buFont typeface="Arial" panose="020B0604020202020204" pitchFamily="34" charset="0"/>
        <a:buChar char="•"/>
        <a:defRPr lang="fr-FR" sz="2063" kern="1200">
          <a:solidFill>
            <a:schemeClr val="tx1"/>
          </a:solidFill>
          <a:latin typeface="+mn-lt"/>
          <a:ea typeface="+mn-ea"/>
          <a:cs typeface="+mn-cs"/>
        </a:defRPr>
      </a:lvl7pPr>
      <a:lvl8pPr marL="3929586" indent="-261972" algn="l" defTabSz="1047890" rtl="0" eaLnBrk="1" latinLnBrk="0" hangingPunct="1">
        <a:lnSpc>
          <a:spcPct val="90000"/>
        </a:lnSpc>
        <a:spcBef>
          <a:spcPts val="574"/>
        </a:spcBef>
        <a:buFont typeface="Arial" panose="020B0604020202020204" pitchFamily="34" charset="0"/>
        <a:buChar char="•"/>
        <a:defRPr lang="fr-FR" sz="2063" kern="1200">
          <a:solidFill>
            <a:schemeClr val="tx1"/>
          </a:solidFill>
          <a:latin typeface="+mn-lt"/>
          <a:ea typeface="+mn-ea"/>
          <a:cs typeface="+mn-cs"/>
        </a:defRPr>
      </a:lvl8pPr>
      <a:lvl9pPr marL="4453531" indent="-261972" algn="l" defTabSz="1047890" rtl="0" eaLnBrk="1" latinLnBrk="0" hangingPunct="1">
        <a:lnSpc>
          <a:spcPct val="90000"/>
        </a:lnSpc>
        <a:spcBef>
          <a:spcPts val="574"/>
        </a:spcBef>
        <a:buFont typeface="Arial" panose="020B0604020202020204" pitchFamily="34" charset="0"/>
        <a:buChar char="•"/>
        <a:defRPr lang="fr-FR" sz="20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47890" rtl="0" eaLnBrk="1" latinLnBrk="0" hangingPunct="1">
        <a:defRPr lang="fr-FR" sz="2063" kern="1200">
          <a:solidFill>
            <a:schemeClr val="tx1"/>
          </a:solidFill>
          <a:latin typeface="+mn-lt"/>
          <a:ea typeface="+mn-ea"/>
          <a:cs typeface="+mn-cs"/>
        </a:defRPr>
      </a:lvl1pPr>
      <a:lvl2pPr marL="523945" algn="l" defTabSz="1047890" rtl="0" eaLnBrk="1" latinLnBrk="0" hangingPunct="1">
        <a:defRPr lang="fr-FR" sz="2063" kern="1200">
          <a:solidFill>
            <a:schemeClr val="tx1"/>
          </a:solidFill>
          <a:latin typeface="+mn-lt"/>
          <a:ea typeface="+mn-ea"/>
          <a:cs typeface="+mn-cs"/>
        </a:defRPr>
      </a:lvl2pPr>
      <a:lvl3pPr marL="1047890" algn="l" defTabSz="1047890" rtl="0" eaLnBrk="1" latinLnBrk="0" hangingPunct="1">
        <a:defRPr lang="fr-FR" sz="2063" kern="1200">
          <a:solidFill>
            <a:schemeClr val="tx1"/>
          </a:solidFill>
          <a:latin typeface="+mn-lt"/>
          <a:ea typeface="+mn-ea"/>
          <a:cs typeface="+mn-cs"/>
        </a:defRPr>
      </a:lvl3pPr>
      <a:lvl4pPr marL="1571834" algn="l" defTabSz="1047890" rtl="0" eaLnBrk="1" latinLnBrk="0" hangingPunct="1">
        <a:defRPr lang="fr-FR" sz="2063" kern="1200">
          <a:solidFill>
            <a:schemeClr val="tx1"/>
          </a:solidFill>
          <a:latin typeface="+mn-lt"/>
          <a:ea typeface="+mn-ea"/>
          <a:cs typeface="+mn-cs"/>
        </a:defRPr>
      </a:lvl4pPr>
      <a:lvl5pPr marL="2095780" algn="l" defTabSz="1047890" rtl="0" eaLnBrk="1" latinLnBrk="0" hangingPunct="1">
        <a:defRPr lang="fr-FR" sz="2063" kern="1200">
          <a:solidFill>
            <a:schemeClr val="tx1"/>
          </a:solidFill>
          <a:latin typeface="+mn-lt"/>
          <a:ea typeface="+mn-ea"/>
          <a:cs typeface="+mn-cs"/>
        </a:defRPr>
      </a:lvl5pPr>
      <a:lvl6pPr marL="2619723" algn="l" defTabSz="1047890" rtl="0" eaLnBrk="1" latinLnBrk="0" hangingPunct="1">
        <a:defRPr lang="fr-FR" sz="2063" kern="1200">
          <a:solidFill>
            <a:schemeClr val="tx1"/>
          </a:solidFill>
          <a:latin typeface="+mn-lt"/>
          <a:ea typeface="+mn-ea"/>
          <a:cs typeface="+mn-cs"/>
        </a:defRPr>
      </a:lvl6pPr>
      <a:lvl7pPr marL="3143670" algn="l" defTabSz="1047890" rtl="0" eaLnBrk="1" latinLnBrk="0" hangingPunct="1">
        <a:defRPr lang="fr-FR" sz="2063" kern="1200">
          <a:solidFill>
            <a:schemeClr val="tx1"/>
          </a:solidFill>
          <a:latin typeface="+mn-lt"/>
          <a:ea typeface="+mn-ea"/>
          <a:cs typeface="+mn-cs"/>
        </a:defRPr>
      </a:lvl7pPr>
      <a:lvl8pPr marL="3667613" algn="l" defTabSz="1047890" rtl="0" eaLnBrk="1" latinLnBrk="0" hangingPunct="1">
        <a:defRPr lang="fr-FR" sz="2063" kern="1200">
          <a:solidFill>
            <a:schemeClr val="tx1"/>
          </a:solidFill>
          <a:latin typeface="+mn-lt"/>
          <a:ea typeface="+mn-ea"/>
          <a:cs typeface="+mn-cs"/>
        </a:defRPr>
      </a:lvl8pPr>
      <a:lvl9pPr marL="4191558" algn="l" defTabSz="1047890" rtl="0" eaLnBrk="1" latinLnBrk="0" hangingPunct="1">
        <a:defRPr lang="fr-FR" sz="20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120">
          <p15:clr>
            <a:srgbClr val="F26B43"/>
          </p15:clr>
        </p15:guide>
        <p15:guide id="2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anva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hyperlink" Target="mailto:jsiam.giant@cea.fr?subject=%23Doc4Office%202022%20%22MY%20NAME%22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0.png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0.png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3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10" Type="http://schemas.openxmlformats.org/officeDocument/2006/relationships/image" Target="../media/image20.png"/><Relationship Id="rId4" Type="http://schemas.openxmlformats.org/officeDocument/2006/relationships/image" Target="../media/image59.png"/><Relationship Id="rId9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10" Type="http://schemas.openxmlformats.org/officeDocument/2006/relationships/image" Target="../media/image20.png"/><Relationship Id="rId4" Type="http://schemas.openxmlformats.org/officeDocument/2006/relationships/image" Target="../media/image59.png"/><Relationship Id="rId9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0.png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2.jp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8.png"/><Relationship Id="rId5" Type="http://schemas.openxmlformats.org/officeDocument/2006/relationships/image" Target="../media/image24.png"/><Relationship Id="rId4" Type="http://schemas.openxmlformats.org/officeDocument/2006/relationships/image" Target="../media/image23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5.pn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18.png"/><Relationship Id="rId5" Type="http://schemas.openxmlformats.org/officeDocument/2006/relationships/image" Target="../media/image27.jp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0.png"/><Relationship Id="rId5" Type="http://schemas.openxmlformats.org/officeDocument/2006/relationships/image" Target="../media/image19.jp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jp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jpg"/><Relationship Id="rId11" Type="http://schemas.openxmlformats.org/officeDocument/2006/relationships/image" Target="../media/image40.jpg"/><Relationship Id="rId5" Type="http://schemas.openxmlformats.org/officeDocument/2006/relationships/image" Target="../media/image34.png"/><Relationship Id="rId10" Type="http://schemas.openxmlformats.org/officeDocument/2006/relationships/image" Target="../media/image39.jp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"/>
          <p:cNvSpPr txBox="1">
            <a:spLocks noGrp="1"/>
          </p:cNvSpPr>
          <p:nvPr>
            <p:ph type="title"/>
          </p:nvPr>
        </p:nvSpPr>
        <p:spPr>
          <a:xfrm>
            <a:off x="605266" y="2954378"/>
            <a:ext cx="8281035" cy="1326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eko"/>
              <a:buNone/>
            </a:pPr>
            <a:r>
              <a:rPr lang="fr-FR" sz="6000" b="1" i="1" dirty="0" smtClean="0">
                <a:latin typeface="Teko"/>
                <a:ea typeface="Teko"/>
                <a:cs typeface="Teko"/>
                <a:sym typeface="Teko"/>
              </a:rPr>
              <a:t>#DOC4OFFICE </a:t>
            </a:r>
            <a:r>
              <a:rPr lang="fr-FR" sz="6000" b="1" i="1" dirty="0">
                <a:latin typeface="Teko"/>
                <a:ea typeface="Teko"/>
                <a:cs typeface="Teko"/>
                <a:sym typeface="Teko"/>
              </a:rPr>
              <a:t>CONTEST</a:t>
            </a:r>
            <a:endParaRPr sz="6000" b="1" i="1" dirty="0">
              <a:latin typeface="Teko"/>
              <a:ea typeface="Teko"/>
              <a:cs typeface="Teko"/>
              <a:sym typeface="Teko"/>
            </a:endParaRPr>
          </a:p>
        </p:txBody>
      </p:sp>
      <p:sp>
        <p:nvSpPr>
          <p:cNvPr id="259" name="Google Shape;259;p1"/>
          <p:cNvSpPr txBox="1"/>
          <p:nvPr/>
        </p:nvSpPr>
        <p:spPr>
          <a:xfrm>
            <a:off x="455145" y="780176"/>
            <a:ext cx="8281035" cy="247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5000"/>
              <a:buFont typeface="Teko"/>
              <a:buNone/>
            </a:pPr>
            <a:r>
              <a:rPr lang="fr-FR" sz="5000" b="1" i="0" u="none" strike="noStrike" cap="none" dirty="0">
                <a:solidFill>
                  <a:srgbClr val="FF3399"/>
                </a:solidFill>
                <a:latin typeface="Teko"/>
                <a:ea typeface="Teko"/>
                <a:cs typeface="Teko"/>
                <a:sym typeface="Teko"/>
              </a:rPr>
              <a:t>Junior </a:t>
            </a:r>
            <a:r>
              <a:rPr lang="fr-FR" sz="5000" b="1" i="0" u="none" strike="noStrike" cap="none" dirty="0" err="1">
                <a:solidFill>
                  <a:srgbClr val="FF3399"/>
                </a:solidFill>
                <a:latin typeface="Teko"/>
                <a:ea typeface="Teko"/>
                <a:cs typeface="Teko"/>
                <a:sym typeface="Teko"/>
              </a:rPr>
              <a:t>Scientist</a:t>
            </a:r>
            <a:r>
              <a:rPr lang="fr-FR" sz="5000" b="1" i="0" u="none" strike="noStrike" cap="none" dirty="0">
                <a:solidFill>
                  <a:srgbClr val="FF3399"/>
                </a:solidFill>
                <a:latin typeface="Teko"/>
                <a:ea typeface="Teko"/>
                <a:cs typeface="Teko"/>
                <a:sym typeface="Teko"/>
              </a:rPr>
              <a:t> &amp; </a:t>
            </a:r>
            <a:r>
              <a:rPr lang="fr-FR" sz="5000" b="1" i="0" u="none" strike="noStrike" cap="none" dirty="0" err="1">
                <a:solidFill>
                  <a:srgbClr val="FF3399"/>
                </a:solidFill>
                <a:latin typeface="Teko"/>
                <a:ea typeface="Teko"/>
                <a:cs typeface="Teko"/>
                <a:sym typeface="Teko"/>
              </a:rPr>
              <a:t>Industry</a:t>
            </a:r>
            <a:r>
              <a:rPr lang="fr-FR" sz="5000" b="1" i="0" u="none" strike="noStrike" cap="none" dirty="0">
                <a:solidFill>
                  <a:srgbClr val="FF3399"/>
                </a:solidFill>
                <a:latin typeface="Teko"/>
                <a:ea typeface="Teko"/>
                <a:cs typeface="Teko"/>
                <a:sym typeface="Teko"/>
              </a:rPr>
              <a:t> </a:t>
            </a:r>
            <a:r>
              <a:rPr lang="fr-FR" sz="5000" b="1" i="0" u="none" strike="noStrike" cap="none" dirty="0" err="1">
                <a:solidFill>
                  <a:srgbClr val="FF3399"/>
                </a:solidFill>
                <a:latin typeface="Teko"/>
                <a:ea typeface="Teko"/>
                <a:cs typeface="Teko"/>
                <a:sym typeface="Teko"/>
              </a:rPr>
              <a:t>annual</a:t>
            </a:r>
            <a:r>
              <a:rPr lang="fr-FR" sz="5000" b="1" i="0" u="none" strike="noStrike" cap="none" dirty="0">
                <a:solidFill>
                  <a:srgbClr val="FF3399"/>
                </a:solidFill>
                <a:latin typeface="Teko"/>
                <a:ea typeface="Teko"/>
                <a:cs typeface="Teko"/>
                <a:sym typeface="Teko"/>
              </a:rPr>
              <a:t> meeting </a:t>
            </a:r>
            <a:r>
              <a:rPr lang="fr-FR" sz="5000" b="1" i="0" u="none" strike="noStrike" cap="none" dirty="0" smtClean="0">
                <a:solidFill>
                  <a:srgbClr val="FF3399"/>
                </a:solidFill>
                <a:latin typeface="Teko"/>
                <a:ea typeface="Teko"/>
                <a:cs typeface="Teko"/>
                <a:sym typeface="Teko"/>
              </a:rPr>
              <a:t>2025</a:t>
            </a:r>
            <a:endParaRPr sz="5000" b="1" i="0" u="none" strike="noStrike" cap="none" dirty="0">
              <a:solidFill>
                <a:srgbClr val="FF3399"/>
              </a:solidFill>
              <a:latin typeface="Teko"/>
              <a:ea typeface="Teko"/>
              <a:cs typeface="Teko"/>
              <a:sym typeface="Teko"/>
            </a:endParaRPr>
          </a:p>
        </p:txBody>
      </p:sp>
      <p:sp>
        <p:nvSpPr>
          <p:cNvPr id="260" name="Google Shape;260;p1"/>
          <p:cNvSpPr/>
          <p:nvPr/>
        </p:nvSpPr>
        <p:spPr>
          <a:xfrm>
            <a:off x="455145" y="4242884"/>
            <a:ext cx="8581279" cy="7848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 u="none" strike="noStrike" cap="none" dirty="0" err="1">
                <a:solidFill>
                  <a:srgbClr val="0070C0"/>
                </a:solidFill>
                <a:latin typeface="Calibri  "/>
                <a:ea typeface="Federo"/>
                <a:cs typeface="Federo"/>
                <a:sym typeface="Federo"/>
              </a:rPr>
              <a:t>Leave</a:t>
            </a:r>
            <a:r>
              <a:rPr lang="fr-FR" sz="1800" b="1" i="0" u="none" strike="noStrike" cap="none" dirty="0">
                <a:solidFill>
                  <a:srgbClr val="0070C0"/>
                </a:solidFill>
                <a:latin typeface="Calibri  "/>
                <a:ea typeface="Federo"/>
                <a:cs typeface="Federo"/>
                <a:sym typeface="Federo"/>
              </a:rPr>
              <a:t> </a:t>
            </a:r>
            <a:r>
              <a:rPr lang="fr-FR" sz="1800" b="1" i="0" u="none" strike="noStrike" cap="none" dirty="0" err="1">
                <a:solidFill>
                  <a:srgbClr val="0070C0"/>
                </a:solidFill>
                <a:latin typeface="Calibri  "/>
                <a:ea typeface="Federo"/>
                <a:cs typeface="Federo"/>
                <a:sym typeface="Federo"/>
              </a:rPr>
              <a:t>your</a:t>
            </a:r>
            <a:r>
              <a:rPr lang="fr-FR" sz="1800" b="1" i="0" u="none" strike="noStrike" cap="none" dirty="0">
                <a:solidFill>
                  <a:srgbClr val="0070C0"/>
                </a:solidFill>
                <a:latin typeface="Calibri  "/>
                <a:ea typeface="Federo"/>
                <a:cs typeface="Federo"/>
                <a:sym typeface="Federo"/>
              </a:rPr>
              <a:t> slides, </a:t>
            </a:r>
            <a:r>
              <a:rPr lang="fr-FR" sz="1800" b="1" i="0" u="none" strike="noStrike" cap="none" dirty="0" err="1">
                <a:solidFill>
                  <a:srgbClr val="0070C0"/>
                </a:solidFill>
                <a:latin typeface="Calibri  "/>
                <a:ea typeface="Federo"/>
                <a:cs typeface="Federo"/>
                <a:sym typeface="Federo"/>
              </a:rPr>
              <a:t>cover</a:t>
            </a:r>
            <a:r>
              <a:rPr lang="fr-FR" sz="1800" b="1" i="0" u="none" strike="noStrike" cap="none" dirty="0">
                <a:solidFill>
                  <a:srgbClr val="0070C0"/>
                </a:solidFill>
                <a:latin typeface="Calibri  "/>
                <a:ea typeface="Federo"/>
                <a:cs typeface="Federo"/>
                <a:sym typeface="Federo"/>
              </a:rPr>
              <a:t> </a:t>
            </a:r>
            <a:r>
              <a:rPr lang="fr-FR" sz="1800" b="1" i="0" u="none" strike="noStrike" cap="none" dirty="0" err="1">
                <a:solidFill>
                  <a:srgbClr val="0070C0"/>
                </a:solidFill>
                <a:latin typeface="Calibri  "/>
                <a:ea typeface="Federo"/>
                <a:cs typeface="Federo"/>
                <a:sym typeface="Federo"/>
              </a:rPr>
              <a:t>letters</a:t>
            </a:r>
            <a:r>
              <a:rPr lang="fr-FR" sz="1800" b="1" i="0" u="none" strike="noStrike" cap="none" dirty="0">
                <a:solidFill>
                  <a:srgbClr val="0070C0"/>
                </a:solidFill>
                <a:latin typeface="Calibri  "/>
                <a:ea typeface="Federo"/>
                <a:cs typeface="Federo"/>
                <a:sym typeface="Federo"/>
              </a:rPr>
              <a:t> and </a:t>
            </a:r>
            <a:r>
              <a:rPr lang="fr-FR" sz="1800" b="1" i="0" u="none" strike="noStrike" cap="none" dirty="0" err="1">
                <a:solidFill>
                  <a:srgbClr val="0070C0"/>
                </a:solidFill>
                <a:latin typeface="Calibri  "/>
                <a:ea typeface="Federo"/>
                <a:cs typeface="Federo"/>
                <a:sym typeface="Federo"/>
              </a:rPr>
              <a:t>academic</a:t>
            </a:r>
            <a:r>
              <a:rPr lang="fr-FR" sz="1800" b="1" i="0" u="none" strike="noStrike" cap="none" dirty="0">
                <a:solidFill>
                  <a:srgbClr val="0070C0"/>
                </a:solidFill>
                <a:latin typeface="Calibri  "/>
                <a:ea typeface="Federo"/>
                <a:cs typeface="Federo"/>
                <a:sym typeface="Federo"/>
              </a:rPr>
              <a:t> CV </a:t>
            </a:r>
            <a:r>
              <a:rPr lang="fr-FR" sz="1800" b="1" i="0" u="none" strike="noStrike" cap="none" dirty="0" err="1">
                <a:solidFill>
                  <a:srgbClr val="0070C0"/>
                </a:solidFill>
                <a:latin typeface="Calibri  "/>
                <a:ea typeface="Federo"/>
                <a:cs typeface="Federo"/>
                <a:sym typeface="Federo"/>
              </a:rPr>
              <a:t>behind</a:t>
            </a:r>
            <a:r>
              <a:rPr lang="fr-FR" sz="1800" b="1" i="0" u="none" strike="noStrike" cap="none" dirty="0">
                <a:solidFill>
                  <a:srgbClr val="0070C0"/>
                </a:solidFill>
                <a:latin typeface="Calibri  "/>
                <a:ea typeface="Federo"/>
                <a:cs typeface="Federo"/>
                <a:sym typeface="Federo"/>
              </a:rPr>
              <a:t>… and enter the #Doc4Office </a:t>
            </a:r>
            <a:r>
              <a:rPr lang="fr-FR" sz="1800" b="1" i="0" u="none" strike="noStrike" cap="none" dirty="0" err="1">
                <a:solidFill>
                  <a:srgbClr val="0070C0"/>
                </a:solidFill>
                <a:latin typeface="Calibri  "/>
                <a:ea typeface="Federo"/>
                <a:cs typeface="Federo"/>
                <a:sym typeface="Federo"/>
              </a:rPr>
              <a:t>contest</a:t>
            </a:r>
            <a:r>
              <a:rPr lang="fr-FR" sz="1800" b="1" i="0" u="none" strike="noStrike" cap="none" dirty="0">
                <a:solidFill>
                  <a:srgbClr val="0070C0"/>
                </a:solidFill>
                <a:latin typeface="Calibri  "/>
                <a:ea typeface="Federo"/>
                <a:cs typeface="Federo"/>
                <a:sym typeface="Federo"/>
              </a:rPr>
              <a:t>!</a:t>
            </a:r>
            <a:endParaRPr sz="1200" dirty="0">
              <a:latin typeface="Calibri  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111A0B"/>
              </a:solidFill>
              <a:latin typeface="Calibri  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 u="none" strike="noStrike" cap="none" dirty="0">
                <a:solidFill>
                  <a:srgbClr val="FF3399"/>
                </a:solidFill>
                <a:latin typeface="Calibri  "/>
                <a:ea typeface="Calibri"/>
                <a:cs typeface="Calibri"/>
                <a:sym typeface="Calibri"/>
              </a:rPr>
              <a:t>RULES</a:t>
            </a:r>
            <a:endParaRPr sz="1200" dirty="0">
              <a:solidFill>
                <a:srgbClr val="FF3399"/>
              </a:solidFill>
              <a:latin typeface="Calibri  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0" i="0" u="none" strike="noStrike" cap="none" dirty="0">
                <a:solidFill>
                  <a:srgbClr val="111A0B"/>
                </a:solidFill>
                <a:latin typeface="Calibri  "/>
                <a:ea typeface="Calibri"/>
                <a:cs typeface="Calibri"/>
                <a:sym typeface="Calibri"/>
              </a:rPr>
              <a:t>If </a:t>
            </a:r>
            <a:r>
              <a:rPr lang="fr-FR" sz="1800" b="0" i="0" u="none" strike="noStrike" cap="none" dirty="0" err="1">
                <a:solidFill>
                  <a:srgbClr val="111A0B"/>
                </a:solidFill>
                <a:latin typeface="Calibri  "/>
                <a:ea typeface="Calibri"/>
                <a:cs typeface="Calibri"/>
                <a:sym typeface="Calibri"/>
              </a:rPr>
              <a:t>you</a:t>
            </a:r>
            <a:r>
              <a:rPr lang="fr-FR" sz="1800" b="0" i="0" u="none" strike="noStrike" cap="none" dirty="0">
                <a:solidFill>
                  <a:srgbClr val="111A0B"/>
                </a:solidFill>
                <a:latin typeface="Calibri  "/>
                <a:ea typeface="Calibri"/>
                <a:cs typeface="Calibri"/>
                <a:sym typeface="Calibri"/>
              </a:rPr>
              <a:t> </a:t>
            </a:r>
            <a:r>
              <a:rPr lang="fr-FR" sz="1800" b="0" i="0" u="none" strike="noStrike" cap="none" dirty="0" err="1">
                <a:solidFill>
                  <a:srgbClr val="111A0B"/>
                </a:solidFill>
                <a:latin typeface="Calibri  "/>
                <a:ea typeface="Calibri"/>
                <a:cs typeface="Calibri"/>
                <a:sym typeface="Calibri"/>
              </a:rPr>
              <a:t>want</a:t>
            </a:r>
            <a:r>
              <a:rPr lang="fr-FR" sz="1800" b="0" i="0" u="none" strike="noStrike" cap="none" dirty="0">
                <a:solidFill>
                  <a:srgbClr val="111A0B"/>
                </a:solidFill>
                <a:latin typeface="Calibri  "/>
                <a:ea typeface="Calibri"/>
                <a:cs typeface="Calibri"/>
                <a:sym typeface="Calibri"/>
              </a:rPr>
              <a:t> to </a:t>
            </a:r>
            <a:r>
              <a:rPr lang="fr-FR" sz="1800" b="0" i="0" u="none" strike="noStrike" cap="none" dirty="0" err="1">
                <a:solidFill>
                  <a:srgbClr val="111A0B"/>
                </a:solidFill>
                <a:latin typeface="Calibri  "/>
                <a:ea typeface="Calibri"/>
                <a:cs typeface="Calibri"/>
                <a:sym typeface="Calibri"/>
              </a:rPr>
              <a:t>take</a:t>
            </a:r>
            <a:r>
              <a:rPr lang="fr-FR" sz="1800" b="0" i="0" u="none" strike="noStrike" cap="none" dirty="0">
                <a:solidFill>
                  <a:srgbClr val="111A0B"/>
                </a:solidFill>
                <a:latin typeface="Calibri  "/>
                <a:ea typeface="Calibri"/>
                <a:cs typeface="Calibri"/>
                <a:sym typeface="Calibri"/>
              </a:rPr>
              <a:t> part in the speed </a:t>
            </a:r>
            <a:r>
              <a:rPr lang="fr-FR" sz="1800" b="0" i="0" u="none" strike="noStrike" cap="none" dirty="0" smtClean="0">
                <a:solidFill>
                  <a:srgbClr val="111A0B"/>
                </a:solidFill>
                <a:latin typeface="Calibri  "/>
                <a:ea typeface="Calibri"/>
                <a:cs typeface="Calibri"/>
                <a:sym typeface="Calibri"/>
              </a:rPr>
              <a:t>meetings </a:t>
            </a:r>
            <a:r>
              <a:rPr lang="fr-FR" sz="1800" b="0" i="0" u="none" strike="noStrike" cap="none" dirty="0">
                <a:solidFill>
                  <a:srgbClr val="111A0B"/>
                </a:solidFill>
                <a:latin typeface="Calibri  "/>
                <a:ea typeface="Calibri"/>
                <a:cs typeface="Calibri"/>
                <a:sym typeface="Calibri"/>
              </a:rPr>
              <a:t>or </a:t>
            </a:r>
            <a:r>
              <a:rPr lang="fr-FR" sz="1800" b="0" i="0" u="none" strike="noStrike" cap="none" dirty="0" err="1" smtClean="0">
                <a:solidFill>
                  <a:srgbClr val="111A0B"/>
                </a:solidFill>
                <a:latin typeface="Calibri  "/>
                <a:ea typeface="Calibri"/>
                <a:cs typeface="Calibri"/>
                <a:sym typeface="Calibri"/>
              </a:rPr>
              <a:t>individual</a:t>
            </a:r>
            <a:r>
              <a:rPr lang="fr-FR" sz="1800" b="0" i="0" u="none" strike="noStrike" cap="none" dirty="0" smtClean="0">
                <a:solidFill>
                  <a:srgbClr val="111A0B"/>
                </a:solidFill>
                <a:latin typeface="Calibri  "/>
                <a:ea typeface="Calibri"/>
                <a:cs typeface="Calibri"/>
                <a:sym typeface="Calibri"/>
              </a:rPr>
              <a:t> CV </a:t>
            </a:r>
            <a:r>
              <a:rPr lang="fr-FR" sz="1800" b="0" i="0" u="none" strike="noStrike" cap="none" dirty="0">
                <a:solidFill>
                  <a:srgbClr val="111A0B"/>
                </a:solidFill>
                <a:latin typeface="Calibri  "/>
                <a:ea typeface="Calibri"/>
                <a:cs typeface="Calibri"/>
                <a:sym typeface="Calibri"/>
              </a:rPr>
              <a:t>coaching </a:t>
            </a:r>
            <a:r>
              <a:rPr lang="fr-FR" sz="1800" b="0" i="0" u="none" strike="noStrike" cap="none" dirty="0" smtClean="0">
                <a:solidFill>
                  <a:srgbClr val="111A0B"/>
                </a:solidFill>
                <a:latin typeface="Calibri  "/>
                <a:ea typeface="Calibri"/>
                <a:cs typeface="Calibri"/>
                <a:sym typeface="Calibri"/>
              </a:rPr>
              <a:t>? You</a:t>
            </a:r>
            <a:r>
              <a:rPr lang="fr-FR" sz="1800" b="0" i="0" u="none" strike="noStrike" cap="none" dirty="0">
                <a:solidFill>
                  <a:srgbClr val="111A0B"/>
                </a:solidFill>
                <a:latin typeface="Calibri  "/>
                <a:ea typeface="Calibri"/>
                <a:cs typeface="Calibri"/>
                <a:sym typeface="Calibri"/>
              </a:rPr>
              <a:t> </a:t>
            </a:r>
            <a:r>
              <a:rPr lang="fr-FR" sz="1800" b="1" i="0" u="none" strike="noStrike" cap="none" dirty="0">
                <a:solidFill>
                  <a:srgbClr val="111A0B"/>
                </a:solidFill>
                <a:latin typeface="Calibri  "/>
                <a:ea typeface="Calibri"/>
                <a:cs typeface="Calibri"/>
                <a:sym typeface="Calibri"/>
              </a:rPr>
              <a:t>MUST</a:t>
            </a:r>
            <a:r>
              <a:rPr lang="fr-FR" sz="1800" b="0" i="0" u="none" strike="noStrike" cap="none" dirty="0">
                <a:solidFill>
                  <a:srgbClr val="111A0B"/>
                </a:solidFill>
                <a:latin typeface="Calibri  "/>
                <a:ea typeface="Calibri"/>
                <a:cs typeface="Calibri"/>
                <a:sym typeface="Calibri"/>
              </a:rPr>
              <a:t> </a:t>
            </a:r>
            <a:r>
              <a:rPr lang="fr-FR" sz="1800" b="0" i="0" u="none" strike="noStrike" cap="none" dirty="0" err="1">
                <a:solidFill>
                  <a:srgbClr val="111A0B"/>
                </a:solidFill>
                <a:latin typeface="Calibri  "/>
                <a:ea typeface="Calibri"/>
                <a:cs typeface="Calibri"/>
                <a:sym typeface="Calibri"/>
              </a:rPr>
              <a:t>participate</a:t>
            </a:r>
            <a:r>
              <a:rPr lang="fr-FR" sz="1800" b="0" i="0" u="none" strike="noStrike" cap="none" dirty="0">
                <a:solidFill>
                  <a:srgbClr val="111A0B"/>
                </a:solidFill>
                <a:latin typeface="Calibri  "/>
                <a:ea typeface="Calibri"/>
                <a:cs typeface="Calibri"/>
                <a:sym typeface="Calibri"/>
              </a:rPr>
              <a:t> in the #Doc4Office </a:t>
            </a:r>
            <a:r>
              <a:rPr lang="fr-FR" sz="1800" b="0" i="0" u="none" strike="noStrike" cap="none" dirty="0" err="1">
                <a:solidFill>
                  <a:srgbClr val="111A0B"/>
                </a:solidFill>
                <a:latin typeface="Calibri  "/>
                <a:ea typeface="Calibri"/>
                <a:cs typeface="Calibri"/>
                <a:sym typeface="Calibri"/>
              </a:rPr>
              <a:t>contest</a:t>
            </a:r>
            <a:r>
              <a:rPr lang="fr-FR" sz="1800" b="0" i="0" u="none" strike="noStrike" cap="none" dirty="0">
                <a:solidFill>
                  <a:srgbClr val="111A0B"/>
                </a:solidFill>
                <a:latin typeface="Calibri  "/>
                <a:ea typeface="Calibri"/>
                <a:cs typeface="Calibri"/>
                <a:sym typeface="Calibri"/>
              </a:rPr>
              <a:t> and </a:t>
            </a:r>
            <a:r>
              <a:rPr lang="fr-FR" sz="1800" b="0" i="0" u="none" strike="noStrike" cap="none" dirty="0" err="1">
                <a:solidFill>
                  <a:srgbClr val="111A0B"/>
                </a:solidFill>
                <a:latin typeface="Calibri  "/>
                <a:ea typeface="Calibri"/>
                <a:cs typeface="Calibri"/>
                <a:sym typeface="Calibri"/>
              </a:rPr>
              <a:t>prepare</a:t>
            </a:r>
            <a:r>
              <a:rPr lang="fr-FR" sz="1800" b="0" i="0" u="none" strike="noStrike" cap="none" dirty="0">
                <a:solidFill>
                  <a:srgbClr val="111A0B"/>
                </a:solidFill>
                <a:latin typeface="Calibri  "/>
                <a:ea typeface="Calibri"/>
                <a:cs typeface="Calibri"/>
                <a:sym typeface="Calibri"/>
              </a:rPr>
              <a:t> a poster!</a:t>
            </a:r>
            <a:endParaRPr sz="1200" dirty="0">
              <a:latin typeface="Calibri  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0" i="0" u="none" strike="noStrike" cap="none" dirty="0" err="1">
                <a:solidFill>
                  <a:srgbClr val="111A0B"/>
                </a:solidFill>
                <a:latin typeface="Calibri  "/>
                <a:ea typeface="Calibri"/>
                <a:cs typeface="Calibri"/>
                <a:sym typeface="Calibri"/>
              </a:rPr>
              <a:t>Otherwise</a:t>
            </a:r>
            <a:r>
              <a:rPr lang="fr-FR" sz="1800" b="0" i="0" u="none" strike="noStrike" cap="none" dirty="0">
                <a:solidFill>
                  <a:srgbClr val="111A0B"/>
                </a:solidFill>
                <a:latin typeface="Calibri  "/>
                <a:ea typeface="Calibri"/>
                <a:cs typeface="Calibri"/>
                <a:sym typeface="Calibri"/>
              </a:rPr>
              <a:t>, </a:t>
            </a:r>
            <a:r>
              <a:rPr lang="fr-FR" sz="1800" b="0" i="0" u="none" strike="noStrike" cap="none" dirty="0" err="1">
                <a:solidFill>
                  <a:srgbClr val="111A0B"/>
                </a:solidFill>
                <a:latin typeface="Calibri  "/>
                <a:ea typeface="Calibri"/>
                <a:cs typeface="Calibri"/>
                <a:sym typeface="Calibri"/>
              </a:rPr>
              <a:t>you</a:t>
            </a:r>
            <a:r>
              <a:rPr lang="fr-FR" sz="1800" b="0" i="0" u="none" strike="noStrike" cap="none" dirty="0">
                <a:solidFill>
                  <a:srgbClr val="111A0B"/>
                </a:solidFill>
                <a:latin typeface="Calibri  "/>
                <a:ea typeface="Calibri"/>
                <a:cs typeface="Calibri"/>
                <a:sym typeface="Calibri"/>
              </a:rPr>
              <a:t> </a:t>
            </a:r>
            <a:r>
              <a:rPr lang="fr-FR" sz="1800" b="1" i="0" u="none" strike="noStrike" cap="none" dirty="0" err="1">
                <a:solidFill>
                  <a:srgbClr val="111A0B"/>
                </a:solidFill>
                <a:latin typeface="Calibri  "/>
                <a:ea typeface="Calibri"/>
                <a:cs typeface="Calibri"/>
                <a:sym typeface="Calibri"/>
              </a:rPr>
              <a:t>won’t</a:t>
            </a:r>
            <a:r>
              <a:rPr lang="fr-FR" sz="1800" b="1" i="0" u="none" strike="noStrike" cap="none" dirty="0">
                <a:solidFill>
                  <a:srgbClr val="111A0B"/>
                </a:solidFill>
                <a:latin typeface="Calibri  "/>
                <a:ea typeface="Calibri"/>
                <a:cs typeface="Calibri"/>
                <a:sym typeface="Calibri"/>
              </a:rPr>
              <a:t> </a:t>
            </a:r>
            <a:r>
              <a:rPr lang="fr-FR" sz="1800" b="1" i="0" u="none" strike="noStrike" cap="none" dirty="0" err="1">
                <a:solidFill>
                  <a:srgbClr val="111A0B"/>
                </a:solidFill>
                <a:latin typeface="Calibri  "/>
                <a:ea typeface="Calibri"/>
                <a:cs typeface="Calibri"/>
                <a:sym typeface="Calibri"/>
              </a:rPr>
              <a:t>be</a:t>
            </a:r>
            <a:r>
              <a:rPr lang="fr-FR" sz="1800" b="1" i="0" u="none" strike="noStrike" cap="none" dirty="0">
                <a:solidFill>
                  <a:srgbClr val="111A0B"/>
                </a:solidFill>
                <a:latin typeface="Calibri  "/>
                <a:ea typeface="Calibri"/>
                <a:cs typeface="Calibri"/>
                <a:sym typeface="Calibri"/>
              </a:rPr>
              <a:t> </a:t>
            </a:r>
            <a:r>
              <a:rPr lang="fr-FR" sz="1800" b="1" i="0" u="none" strike="noStrike" cap="none" dirty="0" err="1">
                <a:solidFill>
                  <a:srgbClr val="111A0B"/>
                </a:solidFill>
                <a:latin typeface="Calibri  "/>
                <a:ea typeface="Calibri"/>
                <a:cs typeface="Calibri"/>
                <a:sym typeface="Calibri"/>
              </a:rPr>
              <a:t>prioritized</a:t>
            </a:r>
            <a:r>
              <a:rPr lang="fr-FR" sz="1800" b="1" i="0" u="none" strike="noStrike" cap="none" dirty="0">
                <a:solidFill>
                  <a:srgbClr val="111A0B"/>
                </a:solidFill>
                <a:latin typeface="Calibri  "/>
                <a:ea typeface="Calibri"/>
                <a:cs typeface="Calibri"/>
                <a:sym typeface="Calibri"/>
              </a:rPr>
              <a:t> </a:t>
            </a:r>
            <a:r>
              <a:rPr lang="fr-FR" sz="1800" b="0" i="0" u="none" strike="noStrike" cap="none" dirty="0">
                <a:solidFill>
                  <a:srgbClr val="111A0B"/>
                </a:solidFill>
                <a:latin typeface="Calibri  "/>
                <a:ea typeface="Calibri"/>
                <a:cs typeface="Calibri"/>
                <a:sym typeface="Calibri"/>
              </a:rPr>
              <a:t>to </a:t>
            </a:r>
            <a:r>
              <a:rPr lang="fr-FR" sz="1800" b="0" i="0" u="none" strike="noStrike" cap="none" dirty="0" err="1">
                <a:solidFill>
                  <a:srgbClr val="111A0B"/>
                </a:solidFill>
                <a:latin typeface="Calibri  "/>
                <a:ea typeface="Calibri"/>
                <a:cs typeface="Calibri"/>
                <a:sym typeface="Calibri"/>
              </a:rPr>
              <a:t>meet</a:t>
            </a:r>
            <a:r>
              <a:rPr lang="fr-FR" sz="1800" b="0" i="0" u="none" strike="noStrike" cap="none" dirty="0">
                <a:solidFill>
                  <a:srgbClr val="111A0B"/>
                </a:solidFill>
                <a:latin typeface="Calibri  "/>
                <a:ea typeface="Calibri"/>
                <a:cs typeface="Calibri"/>
                <a:sym typeface="Calibri"/>
              </a:rPr>
              <a:t> </a:t>
            </a:r>
            <a:r>
              <a:rPr lang="fr-FR" sz="1800" b="0" i="0" u="none" strike="noStrike" cap="none" dirty="0" err="1">
                <a:solidFill>
                  <a:srgbClr val="111A0B"/>
                </a:solidFill>
                <a:latin typeface="Calibri  "/>
                <a:ea typeface="Calibri"/>
                <a:cs typeface="Calibri"/>
                <a:sym typeface="Calibri"/>
              </a:rPr>
              <a:t>recruiters</a:t>
            </a:r>
            <a:endParaRPr sz="1200" dirty="0">
              <a:latin typeface="Calibri  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111A0B"/>
              </a:solidFill>
              <a:latin typeface="Calibri  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 u="none" strike="noStrike" cap="none" dirty="0">
                <a:solidFill>
                  <a:srgbClr val="FF3399"/>
                </a:solidFill>
                <a:latin typeface="Calibri  "/>
                <a:ea typeface="Calibri"/>
                <a:cs typeface="Calibri"/>
                <a:sym typeface="Calibri"/>
              </a:rPr>
              <a:t>SOME TIPS TO CREATE YOUR POSTER</a:t>
            </a:r>
            <a:endParaRPr sz="1200" dirty="0">
              <a:solidFill>
                <a:srgbClr val="FF3399"/>
              </a:solidFill>
              <a:latin typeface="Calibri  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111A0B"/>
              </a:buClr>
              <a:buSzPts val="2000"/>
              <a:buFont typeface="Arial"/>
              <a:buChar char="•"/>
            </a:pPr>
            <a:r>
              <a:rPr lang="fr-FR" sz="1800" b="0" i="0" u="none" strike="noStrike" cap="none" dirty="0">
                <a:solidFill>
                  <a:srgbClr val="111A0B"/>
                </a:solidFill>
                <a:latin typeface="Calibri  "/>
                <a:ea typeface="Calibri"/>
                <a:cs typeface="Calibri"/>
                <a:sym typeface="Calibri"/>
              </a:rPr>
              <a:t>Topic: </a:t>
            </a:r>
            <a:r>
              <a:rPr lang="fr-FR" sz="1800" b="0" i="0" u="none" strike="noStrike" cap="none" dirty="0" err="1">
                <a:solidFill>
                  <a:srgbClr val="111A0B"/>
                </a:solidFill>
                <a:latin typeface="Calibri  "/>
                <a:ea typeface="Calibri"/>
                <a:cs typeface="Calibri"/>
                <a:sym typeface="Calibri"/>
              </a:rPr>
              <a:t>my</a:t>
            </a:r>
            <a:r>
              <a:rPr lang="fr-FR" sz="1800" b="0" i="0" u="none" strike="noStrike" cap="none" dirty="0">
                <a:solidFill>
                  <a:srgbClr val="111A0B"/>
                </a:solidFill>
                <a:latin typeface="Calibri  "/>
                <a:ea typeface="Calibri"/>
                <a:cs typeface="Calibri"/>
                <a:sym typeface="Calibri"/>
              </a:rPr>
              <a:t> </a:t>
            </a:r>
            <a:r>
              <a:rPr lang="fr-FR" sz="1800" b="0" i="0" u="none" strike="noStrike" cap="none" dirty="0" err="1">
                <a:solidFill>
                  <a:srgbClr val="111A0B"/>
                </a:solidFill>
                <a:latin typeface="Calibri  "/>
                <a:ea typeface="Calibri"/>
                <a:cs typeface="Calibri"/>
                <a:sym typeface="Calibri"/>
              </a:rPr>
              <a:t>journey</a:t>
            </a:r>
            <a:r>
              <a:rPr lang="fr-FR" sz="1800" b="0" i="0" u="none" strike="noStrike" cap="none" dirty="0">
                <a:solidFill>
                  <a:srgbClr val="111A0B"/>
                </a:solidFill>
                <a:latin typeface="Calibri  "/>
                <a:ea typeface="Calibri"/>
                <a:cs typeface="Calibri"/>
                <a:sym typeface="Calibri"/>
              </a:rPr>
              <a:t> to PhD and PhD </a:t>
            </a:r>
            <a:r>
              <a:rPr lang="fr-FR" sz="1800" b="0" i="0" u="none" strike="noStrike" cap="none" dirty="0" err="1">
                <a:solidFill>
                  <a:srgbClr val="111A0B"/>
                </a:solidFill>
                <a:latin typeface="Calibri  "/>
                <a:ea typeface="Calibri"/>
                <a:cs typeface="Calibri"/>
                <a:sym typeface="Calibri"/>
              </a:rPr>
              <a:t>project</a:t>
            </a:r>
            <a:endParaRPr sz="1200" dirty="0">
              <a:latin typeface="Calibri  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111A0B"/>
              </a:buClr>
              <a:buSzPts val="2000"/>
              <a:buFont typeface="Arial"/>
              <a:buChar char="•"/>
            </a:pPr>
            <a:r>
              <a:rPr lang="fr-FR" sz="1800" b="0" i="0" u="none" strike="noStrike" cap="none" dirty="0">
                <a:solidFill>
                  <a:srgbClr val="111A0B"/>
                </a:solidFill>
                <a:latin typeface="Calibri  "/>
                <a:ea typeface="Calibri"/>
                <a:cs typeface="Calibri"/>
                <a:sym typeface="Calibri"/>
              </a:rPr>
              <a:t>Use the poster </a:t>
            </a:r>
            <a:r>
              <a:rPr lang="fr-FR" sz="1800" b="0" i="0" u="none" strike="noStrike" cap="none" dirty="0" err="1">
                <a:solidFill>
                  <a:srgbClr val="111A0B"/>
                </a:solidFill>
                <a:latin typeface="Calibri  "/>
                <a:ea typeface="Calibri"/>
                <a:cs typeface="Calibri"/>
                <a:sym typeface="Calibri"/>
              </a:rPr>
              <a:t>template</a:t>
            </a:r>
            <a:r>
              <a:rPr lang="fr-FR" sz="1800" b="0" i="0" u="none" strike="noStrike" cap="none" dirty="0">
                <a:solidFill>
                  <a:srgbClr val="111A0B"/>
                </a:solidFill>
                <a:latin typeface="Calibri  "/>
                <a:ea typeface="Calibri"/>
                <a:cs typeface="Calibri"/>
                <a:sym typeface="Calibri"/>
              </a:rPr>
              <a:t> </a:t>
            </a:r>
            <a:r>
              <a:rPr lang="fr-FR" sz="1800" b="0" i="0" u="none" strike="noStrike" cap="none" dirty="0" err="1">
                <a:solidFill>
                  <a:srgbClr val="111A0B"/>
                </a:solidFill>
                <a:latin typeface="Calibri  "/>
                <a:ea typeface="Calibri"/>
                <a:cs typeface="Calibri"/>
                <a:sym typeface="Calibri"/>
              </a:rPr>
              <a:t>here</a:t>
            </a:r>
            <a:r>
              <a:rPr lang="fr-FR" sz="1800" b="0" i="0" u="none" strike="noStrike" cap="none" dirty="0">
                <a:solidFill>
                  <a:srgbClr val="111A0B"/>
                </a:solidFill>
                <a:latin typeface="Calibri  "/>
                <a:ea typeface="Calibri"/>
                <a:cs typeface="Calibri"/>
                <a:sym typeface="Calibri"/>
              </a:rPr>
              <a:t> </a:t>
            </a:r>
            <a:r>
              <a:rPr lang="fr-FR" sz="1800" b="0" i="0" u="none" strike="noStrike" cap="none" dirty="0" err="1">
                <a:solidFill>
                  <a:srgbClr val="111A0B"/>
                </a:solidFill>
                <a:latin typeface="Calibri  "/>
                <a:ea typeface="Calibri"/>
                <a:cs typeface="Calibri"/>
                <a:sym typeface="Calibri"/>
              </a:rPr>
              <a:t>after</a:t>
            </a:r>
            <a:r>
              <a:rPr lang="fr-FR" sz="1800" b="0" i="0" u="none" strike="noStrike" cap="none" dirty="0">
                <a:solidFill>
                  <a:srgbClr val="111A0B"/>
                </a:solidFill>
                <a:latin typeface="Calibri  "/>
                <a:ea typeface="Calibri"/>
                <a:cs typeface="Calibri"/>
                <a:sym typeface="Calibri"/>
              </a:rPr>
              <a:t>, </a:t>
            </a:r>
            <a:r>
              <a:rPr lang="fr-FR" sz="1800" b="0" i="0" u="none" strike="noStrike" cap="none" dirty="0" err="1">
                <a:solidFill>
                  <a:srgbClr val="111A0B"/>
                </a:solidFill>
                <a:latin typeface="Calibri  "/>
                <a:ea typeface="Calibri"/>
                <a:cs typeface="Calibri"/>
                <a:sym typeface="Calibri"/>
              </a:rPr>
              <a:t>adapt</a:t>
            </a:r>
            <a:r>
              <a:rPr lang="fr-FR" sz="1800" b="0" i="0" u="none" strike="noStrike" cap="none" dirty="0">
                <a:solidFill>
                  <a:srgbClr val="111A0B"/>
                </a:solidFill>
                <a:latin typeface="Calibri  "/>
                <a:ea typeface="Calibri"/>
                <a:cs typeface="Calibri"/>
                <a:sym typeface="Calibri"/>
              </a:rPr>
              <a:t> </a:t>
            </a:r>
            <a:r>
              <a:rPr lang="fr-FR" sz="1800" b="0" i="0" u="none" strike="noStrike" cap="none" dirty="0" err="1">
                <a:solidFill>
                  <a:srgbClr val="111A0B"/>
                </a:solidFill>
                <a:latin typeface="Calibri  "/>
                <a:ea typeface="Calibri"/>
                <a:cs typeface="Calibri"/>
                <a:sym typeface="Calibri"/>
              </a:rPr>
              <a:t>them</a:t>
            </a:r>
            <a:r>
              <a:rPr lang="fr-FR" sz="1800" b="0" i="0" u="none" strike="noStrike" cap="none" dirty="0">
                <a:solidFill>
                  <a:srgbClr val="111A0B"/>
                </a:solidFill>
                <a:latin typeface="Calibri  "/>
                <a:ea typeface="Calibri"/>
                <a:cs typeface="Calibri"/>
                <a:sym typeface="Calibri"/>
              </a:rPr>
              <a:t> or </a:t>
            </a:r>
            <a:r>
              <a:rPr lang="fr-FR" sz="1800" b="0" i="0" u="none" strike="noStrike" cap="none" dirty="0" err="1">
                <a:solidFill>
                  <a:srgbClr val="111A0B"/>
                </a:solidFill>
                <a:latin typeface="Calibri  "/>
                <a:ea typeface="Calibri"/>
                <a:cs typeface="Calibri"/>
                <a:sym typeface="Calibri"/>
              </a:rPr>
              <a:t>create</a:t>
            </a:r>
            <a:r>
              <a:rPr lang="fr-FR" sz="1800" b="0" i="0" u="none" strike="noStrike" cap="none" dirty="0">
                <a:solidFill>
                  <a:srgbClr val="111A0B"/>
                </a:solidFill>
                <a:latin typeface="Calibri  "/>
                <a:ea typeface="Calibri"/>
                <a:cs typeface="Calibri"/>
                <a:sym typeface="Calibri"/>
              </a:rPr>
              <a:t> </a:t>
            </a:r>
            <a:r>
              <a:rPr lang="fr-FR" sz="1800" b="0" i="0" u="none" strike="noStrike" cap="none" dirty="0" err="1">
                <a:solidFill>
                  <a:srgbClr val="111A0B"/>
                </a:solidFill>
                <a:latin typeface="Calibri  "/>
                <a:ea typeface="Calibri"/>
                <a:cs typeface="Calibri"/>
                <a:sym typeface="Calibri"/>
              </a:rPr>
              <a:t>your</a:t>
            </a:r>
            <a:r>
              <a:rPr lang="fr-FR" sz="1800" b="0" i="0" u="none" strike="noStrike" cap="none" dirty="0">
                <a:solidFill>
                  <a:srgbClr val="111A0B"/>
                </a:solidFill>
                <a:latin typeface="Calibri  "/>
                <a:ea typeface="Calibri"/>
                <a:cs typeface="Calibri"/>
                <a:sym typeface="Calibri"/>
              </a:rPr>
              <a:t> </a:t>
            </a:r>
            <a:r>
              <a:rPr lang="fr-FR" sz="1800" b="0" i="0" u="none" strike="noStrike" cap="none" dirty="0" err="1">
                <a:solidFill>
                  <a:srgbClr val="111A0B"/>
                </a:solidFill>
                <a:latin typeface="Calibri  "/>
                <a:ea typeface="Calibri"/>
                <a:cs typeface="Calibri"/>
                <a:sym typeface="Calibri"/>
              </a:rPr>
              <a:t>own</a:t>
            </a:r>
            <a:r>
              <a:rPr lang="fr-FR" sz="1800" b="0" i="0" u="none" strike="noStrike" cap="none" dirty="0">
                <a:solidFill>
                  <a:srgbClr val="111A0B"/>
                </a:solidFill>
                <a:latin typeface="Calibri  "/>
                <a:ea typeface="Calibri"/>
                <a:cs typeface="Calibri"/>
                <a:sym typeface="Calibri"/>
              </a:rPr>
              <a:t> one (</a:t>
            </a:r>
            <a:r>
              <a:rPr lang="fr-FR" sz="1800" b="0" i="0" u="none" strike="noStrike" cap="none" dirty="0" err="1">
                <a:solidFill>
                  <a:srgbClr val="111A0B"/>
                </a:solidFill>
                <a:latin typeface="Calibri  "/>
                <a:ea typeface="Calibri"/>
                <a:cs typeface="Calibri"/>
                <a:sym typeface="Calibri"/>
              </a:rPr>
              <a:t>from</a:t>
            </a:r>
            <a:r>
              <a:rPr lang="fr-FR" sz="1800" b="0" i="0" u="none" strike="noStrike" cap="none" dirty="0">
                <a:solidFill>
                  <a:srgbClr val="111A0B"/>
                </a:solidFill>
                <a:latin typeface="Calibri  "/>
                <a:ea typeface="Calibri"/>
                <a:cs typeface="Calibri"/>
                <a:sym typeface="Calibri"/>
              </a:rPr>
              <a:t> </a:t>
            </a:r>
            <a:r>
              <a:rPr lang="fr-FR" sz="1800" b="0" i="0" u="sng" strike="noStrike" cap="none" dirty="0" err="1">
                <a:solidFill>
                  <a:srgbClr val="111A0B"/>
                </a:solidFill>
                <a:latin typeface="Calibri  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Canva</a:t>
            </a:r>
            <a:r>
              <a:rPr lang="fr-FR" sz="1800" b="0" i="0" u="none" strike="noStrike" cap="none" dirty="0">
                <a:solidFill>
                  <a:srgbClr val="111A0B"/>
                </a:solidFill>
                <a:latin typeface="Calibri  "/>
                <a:ea typeface="Calibri"/>
                <a:cs typeface="Calibri"/>
                <a:sym typeface="Calibri"/>
              </a:rPr>
              <a:t> for </a:t>
            </a:r>
            <a:r>
              <a:rPr lang="fr-FR" sz="1800" b="0" i="0" u="none" strike="noStrike" cap="none" dirty="0" err="1">
                <a:solidFill>
                  <a:srgbClr val="111A0B"/>
                </a:solidFill>
                <a:latin typeface="Calibri  "/>
                <a:ea typeface="Calibri"/>
                <a:cs typeface="Calibri"/>
                <a:sym typeface="Calibri"/>
              </a:rPr>
              <a:t>example</a:t>
            </a:r>
            <a:r>
              <a:rPr lang="fr-FR" sz="1800" b="0" i="0" u="none" strike="noStrike" cap="none" dirty="0">
                <a:solidFill>
                  <a:srgbClr val="111A0B"/>
                </a:solidFill>
                <a:latin typeface="Calibri  "/>
                <a:ea typeface="Calibri"/>
                <a:cs typeface="Calibri"/>
                <a:sym typeface="Calibri"/>
              </a:rPr>
              <a:t>)</a:t>
            </a:r>
            <a:endParaRPr sz="1200" dirty="0">
              <a:latin typeface="Calibri  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111A0B"/>
              </a:buClr>
              <a:buSzPts val="2000"/>
              <a:buFont typeface="Arial"/>
              <a:buChar char="•"/>
            </a:pPr>
            <a:r>
              <a:rPr lang="fr-FR" sz="1800" b="0" i="0" u="none" strike="noStrike" cap="none" dirty="0" err="1">
                <a:solidFill>
                  <a:srgbClr val="111A0B"/>
                </a:solidFill>
                <a:latin typeface="Calibri  "/>
                <a:ea typeface="Calibri"/>
                <a:cs typeface="Calibri"/>
                <a:sym typeface="Calibri"/>
              </a:rPr>
              <a:t>Make</a:t>
            </a:r>
            <a:r>
              <a:rPr lang="fr-FR" sz="1800" b="0" i="0" u="none" strike="noStrike" cap="none" dirty="0">
                <a:solidFill>
                  <a:srgbClr val="111A0B"/>
                </a:solidFill>
                <a:latin typeface="Calibri  "/>
                <a:ea typeface="Calibri"/>
                <a:cs typeface="Calibri"/>
                <a:sym typeface="Calibri"/>
              </a:rPr>
              <a:t> sure </a:t>
            </a:r>
            <a:r>
              <a:rPr lang="fr-FR" sz="1800" b="1" i="0" u="sng" strike="noStrike" cap="none" dirty="0" err="1">
                <a:solidFill>
                  <a:srgbClr val="111A0B"/>
                </a:solidFill>
                <a:latin typeface="Calibri  "/>
                <a:ea typeface="Calibri"/>
                <a:cs typeface="Calibri"/>
                <a:sym typeface="Calibri"/>
              </a:rPr>
              <a:t>your</a:t>
            </a:r>
            <a:r>
              <a:rPr lang="fr-FR" sz="1800" b="1" i="0" u="sng" strike="noStrike" cap="none" dirty="0">
                <a:solidFill>
                  <a:srgbClr val="111A0B"/>
                </a:solidFill>
                <a:latin typeface="Calibri  "/>
                <a:ea typeface="Calibri"/>
                <a:cs typeface="Calibri"/>
                <a:sym typeface="Calibri"/>
              </a:rPr>
              <a:t> </a:t>
            </a:r>
            <a:r>
              <a:rPr lang="fr-FR" sz="1800" b="1" i="0" u="sng" strike="noStrike" cap="none" dirty="0" err="1">
                <a:solidFill>
                  <a:srgbClr val="111A0B"/>
                </a:solidFill>
                <a:latin typeface="Calibri  "/>
                <a:ea typeface="Calibri"/>
                <a:cs typeface="Calibri"/>
                <a:sym typeface="Calibri"/>
              </a:rPr>
              <a:t>name</a:t>
            </a:r>
            <a:r>
              <a:rPr lang="fr-FR" sz="1800" b="1" i="0" u="sng" strike="noStrike" cap="none" dirty="0">
                <a:solidFill>
                  <a:srgbClr val="111A0B"/>
                </a:solidFill>
                <a:latin typeface="Calibri  "/>
                <a:ea typeface="Calibri"/>
                <a:cs typeface="Calibri"/>
                <a:sym typeface="Calibri"/>
              </a:rPr>
              <a:t> </a:t>
            </a:r>
            <a:r>
              <a:rPr lang="fr-FR" sz="1800" b="1" i="0" u="sng" strike="noStrike" cap="none" dirty="0" err="1">
                <a:solidFill>
                  <a:srgbClr val="111A0B"/>
                </a:solidFill>
                <a:latin typeface="Calibri  "/>
                <a:ea typeface="Calibri"/>
                <a:cs typeface="Calibri"/>
                <a:sym typeface="Calibri"/>
              </a:rPr>
              <a:t>appears</a:t>
            </a:r>
            <a:r>
              <a:rPr lang="fr-FR" sz="1800" b="1" i="0" u="sng" strike="noStrike" cap="none" dirty="0">
                <a:solidFill>
                  <a:srgbClr val="111A0B"/>
                </a:solidFill>
                <a:latin typeface="Calibri  "/>
                <a:ea typeface="Calibri"/>
                <a:cs typeface="Calibri"/>
                <a:sym typeface="Calibri"/>
              </a:rPr>
              <a:t> </a:t>
            </a:r>
            <a:r>
              <a:rPr lang="fr-FR" sz="1800" b="1" i="0" u="sng" strike="noStrike" cap="none" dirty="0" err="1">
                <a:solidFill>
                  <a:srgbClr val="111A0B"/>
                </a:solidFill>
                <a:latin typeface="Calibri  "/>
                <a:ea typeface="Calibri"/>
                <a:cs typeface="Calibri"/>
                <a:sym typeface="Calibri"/>
              </a:rPr>
              <a:t>clearly</a:t>
            </a:r>
            <a:r>
              <a:rPr lang="fr-FR" sz="1800" b="1" i="0" u="sng" strike="noStrike" cap="none" dirty="0">
                <a:solidFill>
                  <a:srgbClr val="111A0B"/>
                </a:solidFill>
                <a:latin typeface="Calibri  "/>
                <a:ea typeface="Calibri"/>
                <a:cs typeface="Calibri"/>
                <a:sym typeface="Calibri"/>
              </a:rPr>
              <a:t> on </a:t>
            </a:r>
            <a:r>
              <a:rPr lang="fr-FR" sz="1800" b="1" i="0" u="sng" strike="noStrike" cap="none" dirty="0" err="1">
                <a:solidFill>
                  <a:srgbClr val="111A0B"/>
                </a:solidFill>
                <a:latin typeface="Calibri  "/>
                <a:ea typeface="Calibri"/>
                <a:cs typeface="Calibri"/>
                <a:sym typeface="Calibri"/>
              </a:rPr>
              <a:t>your</a:t>
            </a:r>
            <a:r>
              <a:rPr lang="fr-FR" sz="1800" b="1" i="0" u="sng" strike="noStrike" cap="none" dirty="0">
                <a:solidFill>
                  <a:srgbClr val="111A0B"/>
                </a:solidFill>
                <a:latin typeface="Calibri  "/>
                <a:ea typeface="Calibri"/>
                <a:cs typeface="Calibri"/>
                <a:sym typeface="Calibri"/>
              </a:rPr>
              <a:t> poster</a:t>
            </a:r>
            <a:r>
              <a:rPr lang="fr-FR" sz="1800" b="0" i="0" u="none" strike="noStrike" cap="none" dirty="0">
                <a:solidFill>
                  <a:srgbClr val="111A0B"/>
                </a:solidFill>
                <a:latin typeface="Calibri  "/>
                <a:ea typeface="Calibri"/>
                <a:cs typeface="Calibri"/>
                <a:sym typeface="Calibri"/>
              </a:rPr>
              <a:t>!!!</a:t>
            </a:r>
            <a:endParaRPr sz="1200" dirty="0">
              <a:latin typeface="Calibri  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 dirty="0">
              <a:solidFill>
                <a:srgbClr val="111A0B"/>
              </a:solidFill>
              <a:latin typeface="Calibri  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 u="none" strike="noStrike" cap="none" dirty="0">
                <a:solidFill>
                  <a:srgbClr val="FF3399"/>
                </a:solidFill>
                <a:latin typeface="Calibri  "/>
                <a:ea typeface="Calibri"/>
                <a:cs typeface="Calibri"/>
                <a:sym typeface="Calibri"/>
              </a:rPr>
              <a:t>MANDATORY ITEMS TO APPEAR ON YOUR POSTER</a:t>
            </a:r>
            <a:endParaRPr sz="1800" b="0" i="0" u="none" strike="noStrike" cap="none" dirty="0">
              <a:solidFill>
                <a:srgbClr val="FF3399"/>
              </a:solidFill>
              <a:latin typeface="Calibri  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111A0B"/>
              </a:buClr>
              <a:buSzPts val="2000"/>
              <a:buFont typeface="Arial"/>
              <a:buChar char="•"/>
            </a:pPr>
            <a:r>
              <a:rPr lang="fr-FR" sz="1800" b="0" i="0" u="none" strike="noStrike" cap="none" dirty="0">
                <a:solidFill>
                  <a:srgbClr val="111A0B"/>
                </a:solidFill>
                <a:latin typeface="Calibri  "/>
                <a:ea typeface="Calibri"/>
                <a:cs typeface="Calibri"/>
                <a:sym typeface="Calibri"/>
              </a:rPr>
              <a:t>The </a:t>
            </a:r>
            <a:r>
              <a:rPr lang="fr-FR" sz="1800" b="0" i="0" u="none" strike="noStrike" cap="none" dirty="0" err="1">
                <a:solidFill>
                  <a:srgbClr val="111A0B"/>
                </a:solidFill>
                <a:latin typeface="Calibri  "/>
                <a:ea typeface="Calibri"/>
                <a:cs typeface="Calibri"/>
                <a:sym typeface="Calibri"/>
              </a:rPr>
              <a:t>name</a:t>
            </a:r>
            <a:r>
              <a:rPr lang="fr-FR" sz="1800" b="0" i="0" u="none" strike="noStrike" cap="none" dirty="0">
                <a:solidFill>
                  <a:srgbClr val="111A0B"/>
                </a:solidFill>
                <a:latin typeface="Calibri  "/>
                <a:ea typeface="Calibri"/>
                <a:cs typeface="Calibri"/>
                <a:sym typeface="Calibri"/>
              </a:rPr>
              <a:t> of the </a:t>
            </a:r>
            <a:r>
              <a:rPr lang="fr-FR" sz="1800" b="0" i="0" u="none" strike="noStrike" cap="none" dirty="0" err="1">
                <a:solidFill>
                  <a:srgbClr val="111A0B"/>
                </a:solidFill>
                <a:latin typeface="Calibri  "/>
                <a:ea typeface="Calibri"/>
                <a:cs typeface="Calibri"/>
                <a:sym typeface="Calibri"/>
              </a:rPr>
              <a:t>contest</a:t>
            </a:r>
            <a:r>
              <a:rPr lang="fr-FR" sz="1800" b="0" i="0" u="none" strike="noStrike" cap="none" dirty="0">
                <a:solidFill>
                  <a:srgbClr val="111A0B"/>
                </a:solidFill>
                <a:latin typeface="Calibri  "/>
                <a:ea typeface="Calibri"/>
                <a:cs typeface="Calibri"/>
                <a:sym typeface="Calibri"/>
              </a:rPr>
              <a:t> </a:t>
            </a:r>
            <a:r>
              <a:rPr lang="fr-FR" sz="1800" b="0" i="0" u="none" strike="noStrike" cap="none" dirty="0" smtClean="0">
                <a:solidFill>
                  <a:srgbClr val="111A0B"/>
                </a:solidFill>
                <a:latin typeface="Calibri  "/>
                <a:ea typeface="Calibri"/>
                <a:cs typeface="Calibri"/>
                <a:sym typeface="Calibri"/>
              </a:rPr>
              <a:t>« </a:t>
            </a:r>
            <a:r>
              <a:rPr lang="fr-FR" sz="1800" b="1" i="0" u="none" strike="noStrike" cap="none" dirty="0" smtClean="0">
                <a:solidFill>
                  <a:srgbClr val="111A0B"/>
                </a:solidFill>
                <a:latin typeface="Calibri  "/>
                <a:ea typeface="Calibri"/>
                <a:cs typeface="Calibri"/>
                <a:sym typeface="Calibri"/>
              </a:rPr>
              <a:t>#Doc4Office</a:t>
            </a:r>
            <a:r>
              <a:rPr lang="fr-FR" sz="1800" b="0" i="0" u="none" strike="noStrike" cap="none" dirty="0">
                <a:solidFill>
                  <a:srgbClr val="111A0B"/>
                </a:solidFill>
                <a:latin typeface="Calibri  "/>
                <a:ea typeface="Calibri"/>
                <a:cs typeface="Calibri"/>
                <a:sym typeface="Calibri"/>
              </a:rPr>
              <a:t>" </a:t>
            </a:r>
            <a:endParaRPr sz="1800" b="0" i="0" u="none" strike="noStrike" cap="none" dirty="0">
              <a:solidFill>
                <a:srgbClr val="111A0B"/>
              </a:solidFill>
              <a:latin typeface="Calibri  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111A0B"/>
              </a:buClr>
              <a:buSzPts val="2000"/>
              <a:buFont typeface="Arial"/>
              <a:buChar char="•"/>
            </a:pPr>
            <a:r>
              <a:rPr lang="fr-FR" sz="1800" b="0" i="0" u="none" strike="noStrike" cap="none" dirty="0">
                <a:solidFill>
                  <a:srgbClr val="111A0B"/>
                </a:solidFill>
                <a:latin typeface="Calibri  "/>
                <a:ea typeface="Calibri"/>
                <a:cs typeface="Calibri"/>
                <a:sym typeface="Calibri"/>
              </a:rPr>
              <a:t>The </a:t>
            </a:r>
            <a:r>
              <a:rPr lang="fr-FR" sz="1800" b="0" i="0" u="none" strike="noStrike" cap="none" dirty="0" err="1">
                <a:solidFill>
                  <a:srgbClr val="111A0B"/>
                </a:solidFill>
                <a:latin typeface="Calibri  "/>
                <a:ea typeface="Calibri"/>
                <a:cs typeface="Calibri"/>
                <a:sym typeface="Calibri"/>
              </a:rPr>
              <a:t>JSIam</a:t>
            </a:r>
            <a:r>
              <a:rPr lang="fr-FR" sz="1800" b="0" i="0" u="none" strike="noStrike" cap="none" dirty="0">
                <a:solidFill>
                  <a:srgbClr val="111A0B"/>
                </a:solidFill>
                <a:latin typeface="Calibri  "/>
                <a:ea typeface="Calibri"/>
                <a:cs typeface="Calibri"/>
                <a:sym typeface="Calibri"/>
              </a:rPr>
              <a:t> logo AND the GIANT Campus logo</a:t>
            </a:r>
            <a:endParaRPr sz="1200" dirty="0">
              <a:latin typeface="Calibri  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111A0B"/>
              </a:buClr>
              <a:buSzPts val="2000"/>
              <a:buFont typeface="Arial"/>
              <a:buChar char="•"/>
            </a:pPr>
            <a:r>
              <a:rPr lang="fr-FR" sz="1800" b="0" i="0" u="none" strike="noStrike" cap="none" dirty="0">
                <a:solidFill>
                  <a:srgbClr val="111A0B"/>
                </a:solidFill>
                <a:latin typeface="Calibri  "/>
                <a:ea typeface="Calibri"/>
                <a:cs typeface="Calibri"/>
                <a:sym typeface="Calibri"/>
              </a:rPr>
              <a:t>The QR code for </a:t>
            </a:r>
            <a:r>
              <a:rPr lang="fr-FR" sz="1800" b="0" i="0" u="none" strike="noStrike" cap="none" dirty="0" err="1">
                <a:solidFill>
                  <a:srgbClr val="111A0B"/>
                </a:solidFill>
                <a:latin typeface="Calibri  "/>
                <a:ea typeface="Calibri"/>
                <a:cs typeface="Calibri"/>
                <a:sym typeface="Calibri"/>
              </a:rPr>
              <a:t>voting</a:t>
            </a:r>
            <a:endParaRPr sz="1200" dirty="0">
              <a:latin typeface="Calibri  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111A0B"/>
              </a:buClr>
              <a:buSzPts val="2000"/>
              <a:buFont typeface="Arial"/>
              <a:buChar char="•"/>
            </a:pPr>
            <a:r>
              <a:rPr lang="fr-FR" sz="1800" b="0" i="0" u="none" strike="noStrike" cap="none" dirty="0" err="1">
                <a:solidFill>
                  <a:srgbClr val="111A0B"/>
                </a:solidFill>
                <a:latin typeface="Calibri  "/>
                <a:ea typeface="Calibri"/>
                <a:cs typeface="Calibri"/>
                <a:sym typeface="Calibri"/>
              </a:rPr>
              <a:t>Your</a:t>
            </a:r>
            <a:r>
              <a:rPr lang="fr-FR" sz="1800" b="0" i="0" u="none" strike="noStrike" cap="none" dirty="0">
                <a:solidFill>
                  <a:srgbClr val="111A0B"/>
                </a:solidFill>
                <a:latin typeface="Calibri  "/>
                <a:ea typeface="Calibri"/>
                <a:cs typeface="Calibri"/>
                <a:sym typeface="Calibri"/>
              </a:rPr>
              <a:t> </a:t>
            </a:r>
            <a:r>
              <a:rPr lang="fr-FR" sz="1800" b="0" i="0" u="none" strike="noStrike" cap="none" dirty="0" err="1">
                <a:solidFill>
                  <a:srgbClr val="111A0B"/>
                </a:solidFill>
                <a:latin typeface="Calibri  "/>
                <a:ea typeface="Calibri"/>
                <a:cs typeface="Calibri"/>
                <a:sym typeface="Calibri"/>
              </a:rPr>
              <a:t>name</a:t>
            </a:r>
            <a:r>
              <a:rPr lang="fr-FR" sz="1800" b="0" i="0" u="none" strike="noStrike" cap="none" dirty="0">
                <a:solidFill>
                  <a:srgbClr val="111A0B"/>
                </a:solidFill>
                <a:latin typeface="Calibri  "/>
                <a:ea typeface="Calibri"/>
                <a:cs typeface="Calibri"/>
                <a:sym typeface="Calibri"/>
              </a:rPr>
              <a:t>…of course!</a:t>
            </a:r>
            <a:endParaRPr sz="1200" dirty="0">
              <a:latin typeface="Calibri  "/>
            </a:endParaRPr>
          </a:p>
          <a:p>
            <a:pPr marL="342900" marR="0" lvl="0" indent="-215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1800" b="0" i="0" u="none" strike="noStrike" cap="none" dirty="0">
              <a:solidFill>
                <a:srgbClr val="111A0B"/>
              </a:solidFill>
              <a:latin typeface="Calibri  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 b="1" i="0" u="none" strike="noStrike" cap="none" dirty="0">
                <a:solidFill>
                  <a:srgbClr val="FF3399"/>
                </a:solidFill>
                <a:latin typeface="Calibri  "/>
                <a:ea typeface="Calibri"/>
                <a:cs typeface="Calibri"/>
                <a:sym typeface="Calibri"/>
              </a:rPr>
              <a:t>MODALITIES</a:t>
            </a:r>
            <a:endParaRPr sz="1200" dirty="0">
              <a:solidFill>
                <a:srgbClr val="FF3399"/>
              </a:solidFill>
              <a:latin typeface="Calibri  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111A0B"/>
              </a:buClr>
              <a:buSzPts val="2000"/>
              <a:buFont typeface="Arial"/>
              <a:buChar char="•"/>
            </a:pPr>
            <a:r>
              <a:rPr lang="fr-FR" sz="1800" b="0" i="0" u="none" strike="noStrike" cap="none" dirty="0" err="1">
                <a:solidFill>
                  <a:srgbClr val="111A0B"/>
                </a:solidFill>
                <a:latin typeface="Calibri  "/>
                <a:ea typeface="Calibri"/>
                <a:cs typeface="Calibri"/>
                <a:sym typeface="Calibri"/>
              </a:rPr>
              <a:t>Send</a:t>
            </a:r>
            <a:r>
              <a:rPr lang="fr-FR" sz="1800" b="0" i="0" u="none" strike="noStrike" cap="none" dirty="0">
                <a:solidFill>
                  <a:srgbClr val="111A0B"/>
                </a:solidFill>
                <a:latin typeface="Calibri  "/>
                <a:ea typeface="Calibri"/>
                <a:cs typeface="Calibri"/>
                <a:sym typeface="Calibri"/>
              </a:rPr>
              <a:t> </a:t>
            </a:r>
            <a:r>
              <a:rPr lang="fr-FR" sz="1800" b="0" i="0" u="none" strike="noStrike" cap="none" dirty="0" err="1">
                <a:solidFill>
                  <a:srgbClr val="111A0B"/>
                </a:solidFill>
                <a:latin typeface="Calibri  "/>
                <a:ea typeface="Calibri"/>
                <a:cs typeface="Calibri"/>
                <a:sym typeface="Calibri"/>
              </a:rPr>
              <a:t>your</a:t>
            </a:r>
            <a:r>
              <a:rPr lang="fr-FR" sz="1800" b="0" i="0" u="none" strike="noStrike" cap="none" dirty="0">
                <a:solidFill>
                  <a:srgbClr val="111A0B"/>
                </a:solidFill>
                <a:latin typeface="Calibri  "/>
                <a:ea typeface="Calibri"/>
                <a:cs typeface="Calibri"/>
                <a:sym typeface="Calibri"/>
              </a:rPr>
              <a:t> poster in </a:t>
            </a:r>
            <a:r>
              <a:rPr lang="fr-FR" sz="1800" b="0" i="0" u="none" strike="noStrike" cap="none" dirty="0" err="1">
                <a:solidFill>
                  <a:srgbClr val="111A0B"/>
                </a:solidFill>
                <a:latin typeface="Calibri  "/>
                <a:ea typeface="Calibri"/>
                <a:cs typeface="Calibri"/>
                <a:sym typeface="Calibri"/>
              </a:rPr>
              <a:t>pdf</a:t>
            </a:r>
            <a:r>
              <a:rPr lang="fr-FR" sz="1800" b="0" i="0" u="none" strike="noStrike" cap="none" dirty="0">
                <a:solidFill>
                  <a:srgbClr val="111A0B"/>
                </a:solidFill>
                <a:latin typeface="Calibri  "/>
                <a:ea typeface="Calibri"/>
                <a:cs typeface="Calibri"/>
                <a:sym typeface="Calibri"/>
              </a:rPr>
              <a:t> version to </a:t>
            </a:r>
            <a:r>
              <a:rPr lang="fr-FR" sz="1800" b="0" i="0" u="sng" strike="noStrike" cap="none" dirty="0">
                <a:solidFill>
                  <a:srgbClr val="111A0B"/>
                </a:solidFill>
                <a:latin typeface="Calibri  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jsiam.giant@cea.fr</a:t>
            </a:r>
            <a:endParaRPr sz="1800" b="0" i="0" u="none" strike="noStrike" cap="none" dirty="0">
              <a:solidFill>
                <a:srgbClr val="111A0B"/>
              </a:solidFill>
              <a:latin typeface="Calibri  "/>
              <a:ea typeface="Calibri"/>
              <a:cs typeface="Calibri"/>
              <a:sym typeface="Calibri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111A0B"/>
              </a:buClr>
              <a:buSzPts val="2000"/>
              <a:buFont typeface="Arial"/>
              <a:buChar char="•"/>
            </a:pPr>
            <a:r>
              <a:rPr lang="fr-FR" sz="1800" b="0" i="0" u="none" strike="noStrike" cap="none" dirty="0" err="1">
                <a:solidFill>
                  <a:srgbClr val="111A0B"/>
                </a:solidFill>
                <a:latin typeface="Calibri  "/>
                <a:ea typeface="Calibri"/>
                <a:cs typeface="Calibri"/>
                <a:sym typeface="Calibri"/>
              </a:rPr>
              <a:t>Title</a:t>
            </a:r>
            <a:r>
              <a:rPr lang="fr-FR" sz="1800" b="0" i="0" u="none" strike="noStrike" cap="none" dirty="0">
                <a:solidFill>
                  <a:srgbClr val="111A0B"/>
                </a:solidFill>
                <a:latin typeface="Calibri  "/>
                <a:ea typeface="Calibri"/>
                <a:cs typeface="Calibri"/>
                <a:sym typeface="Calibri"/>
              </a:rPr>
              <a:t> of email: #Doc4Office </a:t>
            </a:r>
            <a:r>
              <a:rPr lang="fr-FR" sz="1800" b="0" i="0" u="none" strike="noStrike" cap="none" dirty="0" smtClean="0">
                <a:solidFill>
                  <a:srgbClr val="111A0B"/>
                </a:solidFill>
                <a:latin typeface="Calibri  "/>
                <a:ea typeface="Calibri"/>
                <a:cs typeface="Calibri"/>
                <a:sym typeface="Calibri"/>
              </a:rPr>
              <a:t>2025 </a:t>
            </a:r>
            <a:r>
              <a:rPr lang="fr-FR" sz="1800" b="0" i="0" u="none" strike="noStrike" cap="none" dirty="0">
                <a:solidFill>
                  <a:srgbClr val="111A0B"/>
                </a:solidFill>
                <a:latin typeface="Calibri  "/>
                <a:ea typeface="Calibri"/>
                <a:cs typeface="Calibri"/>
                <a:sym typeface="Calibri"/>
              </a:rPr>
              <a:t>« YOUR NAME » </a:t>
            </a:r>
            <a:endParaRPr sz="1200" dirty="0">
              <a:latin typeface="Calibri  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111A0B"/>
              </a:buClr>
              <a:buSzPts val="2000"/>
              <a:buFont typeface="Arial"/>
              <a:buChar char="•"/>
            </a:pPr>
            <a:r>
              <a:rPr lang="fr-FR" sz="1800" b="0" i="0" u="none" strike="noStrike" cap="none" dirty="0">
                <a:solidFill>
                  <a:srgbClr val="111A0B"/>
                </a:solidFill>
                <a:latin typeface="Calibri  "/>
                <a:ea typeface="Calibri"/>
                <a:cs typeface="Calibri"/>
                <a:sym typeface="Calibri"/>
              </a:rPr>
              <a:t>Deadline: </a:t>
            </a:r>
            <a:r>
              <a:rPr lang="fr-FR" sz="1800" b="0" i="0" u="none" strike="noStrike" cap="none" dirty="0" err="1">
                <a:solidFill>
                  <a:srgbClr val="111A0B"/>
                </a:solidFill>
                <a:latin typeface="Calibri  "/>
                <a:ea typeface="Calibri"/>
                <a:cs typeface="Calibri"/>
                <a:sym typeface="Calibri"/>
              </a:rPr>
              <a:t>before</a:t>
            </a:r>
            <a:r>
              <a:rPr lang="fr-FR" sz="1800" b="0" i="0" u="none" strike="noStrike" cap="none" dirty="0">
                <a:solidFill>
                  <a:srgbClr val="111A0B"/>
                </a:solidFill>
                <a:latin typeface="Calibri  "/>
                <a:ea typeface="Calibri"/>
                <a:cs typeface="Calibri"/>
                <a:sym typeface="Calibri"/>
              </a:rPr>
              <a:t> </a:t>
            </a:r>
            <a:r>
              <a:rPr lang="fr-FR" sz="1800" b="0" i="0" u="none" strike="noStrike" cap="none" dirty="0" smtClean="0">
                <a:solidFill>
                  <a:srgbClr val="111A0B"/>
                </a:solidFill>
                <a:latin typeface="Calibri  "/>
                <a:ea typeface="Calibri"/>
                <a:cs typeface="Calibri"/>
                <a:sym typeface="Calibri"/>
              </a:rPr>
              <a:t>Tuesday 11 March 2025</a:t>
            </a: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rgbClr val="111A0B"/>
              </a:buClr>
              <a:buSzPts val="2000"/>
              <a:buFont typeface="Arial"/>
              <a:buChar char="•"/>
            </a:pPr>
            <a:r>
              <a:rPr lang="en-US" sz="1800" dirty="0" smtClean="0">
                <a:solidFill>
                  <a:srgbClr val="111A0B"/>
                </a:solidFill>
                <a:latin typeface="Calibri  "/>
                <a:ea typeface="Calibri"/>
                <a:cs typeface="Calibri"/>
              </a:rPr>
              <a:t>Please </a:t>
            </a:r>
            <a:r>
              <a:rPr lang="en-US" sz="1800" dirty="0">
                <a:solidFill>
                  <a:srgbClr val="111A0B"/>
                </a:solidFill>
                <a:latin typeface="Calibri  "/>
                <a:ea typeface="Calibri"/>
                <a:cs typeface="Calibri"/>
              </a:rPr>
              <a:t>note we limit the number of participants to the #Doc4Office Contest to 25 people </a:t>
            </a:r>
            <a:r>
              <a:rPr lang="en-US" sz="1800" dirty="0" smtClean="0">
                <a:solidFill>
                  <a:srgbClr val="111A0B"/>
                </a:solidFill>
                <a:latin typeface="Calibri  "/>
                <a:ea typeface="Calibri"/>
                <a:cs typeface="Calibri"/>
              </a:rPr>
              <a:t>only! </a:t>
            </a:r>
            <a:r>
              <a:rPr lang="en-US" sz="1800" b="1" u="sng" dirty="0" smtClean="0">
                <a:solidFill>
                  <a:srgbClr val="111A0B"/>
                </a:solidFill>
                <a:latin typeface="Calibri  "/>
                <a:ea typeface="Calibri"/>
                <a:cs typeface="Calibri"/>
              </a:rPr>
              <a:t>First </a:t>
            </a:r>
            <a:r>
              <a:rPr lang="en-US" sz="1800" b="1" u="sng" dirty="0">
                <a:solidFill>
                  <a:srgbClr val="111A0B"/>
                </a:solidFill>
                <a:latin typeface="Calibri  "/>
                <a:ea typeface="Calibri"/>
                <a:cs typeface="Calibri"/>
              </a:rPr>
              <a:t>poster sent, first taken into account...</a:t>
            </a:r>
          </a:p>
        </p:txBody>
      </p:sp>
      <p:pic>
        <p:nvPicPr>
          <p:cNvPr id="261" name="Google Shape;261;p1"/>
          <p:cNvPicPr preferRelativeResize="0">
            <a:picLocks noGrp="1"/>
          </p:cNvPicPr>
          <p:nvPr>
            <p:ph type="body" idx="4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7499688" y="216034"/>
            <a:ext cx="1950330" cy="854128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1"/>
          <p:cNvSpPr txBox="1"/>
          <p:nvPr/>
        </p:nvSpPr>
        <p:spPr>
          <a:xfrm>
            <a:off x="1628876" y="12003262"/>
            <a:ext cx="6845977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u="sng" dirty="0" err="1" smtClean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Find</a:t>
            </a:r>
            <a:r>
              <a:rPr lang="fr-FR" sz="2000" u="sng" dirty="0" smtClean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all information about the </a:t>
            </a:r>
            <a:r>
              <a:rPr lang="fr-FR" sz="2000" u="sng" dirty="0" err="1" smtClean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contest</a:t>
            </a:r>
            <a:r>
              <a:rPr lang="fr-FR" sz="2000" u="sng" dirty="0" smtClean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r>
              <a:rPr lang="fr-FR" sz="2000" u="sng" dirty="0" smtClean="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online</a:t>
            </a:r>
            <a:endParaRPr lang="fr-FR" sz="2000" u="sng" dirty="0" smtClean="0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87" y="152486"/>
            <a:ext cx="1962360" cy="85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g2b5cfb7c3a9_2_75"/>
          <p:cNvSpPr/>
          <p:nvPr/>
        </p:nvSpPr>
        <p:spPr>
          <a:xfrm>
            <a:off x="-156900" y="1330375"/>
            <a:ext cx="10075800" cy="5147400"/>
          </a:xfrm>
          <a:prstGeom prst="rect">
            <a:avLst/>
          </a:prstGeom>
          <a:solidFill>
            <a:srgbClr val="F7CAAC"/>
          </a:solidFill>
          <a:ln>
            <a:noFill/>
          </a:ln>
        </p:spPr>
        <p:txBody>
          <a:bodyPr spcFirstLastPara="1" wrap="square" lIns="117325" tIns="58650" rIns="117325" bIns="586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</a:t>
            </a:r>
            <a:endParaRPr sz="23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1" name="Google Shape;741;g2b5cfb7c3a9_2_75"/>
          <p:cNvSpPr/>
          <p:nvPr/>
        </p:nvSpPr>
        <p:spPr>
          <a:xfrm>
            <a:off x="-156899" y="5898950"/>
            <a:ext cx="10075800" cy="3185100"/>
          </a:xfrm>
          <a:prstGeom prst="rect">
            <a:avLst/>
          </a:prstGeom>
          <a:solidFill>
            <a:srgbClr val="F4B081"/>
          </a:solidFill>
          <a:ln>
            <a:noFill/>
          </a:ln>
        </p:spPr>
        <p:txBody>
          <a:bodyPr spcFirstLastPara="1" wrap="square" lIns="117325" tIns="58650" rIns="117325" bIns="586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2" name="Google Shape;742;g2b5cfb7c3a9_2_75"/>
          <p:cNvSpPr/>
          <p:nvPr/>
        </p:nvSpPr>
        <p:spPr>
          <a:xfrm>
            <a:off x="-156900" y="8748925"/>
            <a:ext cx="9923100" cy="2917500"/>
          </a:xfrm>
          <a:prstGeom prst="rect">
            <a:avLst/>
          </a:prstGeom>
          <a:solidFill>
            <a:srgbClr val="C55A11"/>
          </a:solidFill>
          <a:ln>
            <a:noFill/>
          </a:ln>
        </p:spPr>
        <p:txBody>
          <a:bodyPr spcFirstLastPara="1" wrap="square" lIns="117325" tIns="58650" rIns="117325" bIns="586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43" name="Google Shape;743;g2b5cfb7c3a9_2_75" descr="https://lh7-us.googleusercontent.com/sebRUmAsvsIuWF_09e-LsELTanL8Xsv7kxTiNPdkDUtde6JvZoVRRZLqoqpRk_RjSMknJutSyNw8GAQJ6HmWJLaIN3a_TJ2HHv3cbhsvtffANX58O7gU2bH56A2M1mqUsuYiX_ilz9-KP5Q=s20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0812" y="12074098"/>
            <a:ext cx="1496695" cy="567762"/>
          </a:xfrm>
          <a:prstGeom prst="rect">
            <a:avLst/>
          </a:prstGeom>
          <a:noFill/>
          <a:ln>
            <a:noFill/>
          </a:ln>
        </p:spPr>
      </p:pic>
      <p:sp>
        <p:nvSpPr>
          <p:cNvPr id="744" name="Google Shape;744;g2b5cfb7c3a9_2_75"/>
          <p:cNvSpPr/>
          <p:nvPr/>
        </p:nvSpPr>
        <p:spPr>
          <a:xfrm>
            <a:off x="1330375" y="145980"/>
            <a:ext cx="6550978" cy="704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325" tIns="58650" rIns="117325" bIns="586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100" b="0" i="0" u="none" strike="noStrike" cap="none" dirty="0" smtClean="0">
                <a:solidFill>
                  <a:srgbClr val="7D7D7D"/>
                </a:solidFill>
                <a:latin typeface="Arial Black"/>
                <a:ea typeface="Arial Black"/>
                <a:cs typeface="Arial Black"/>
                <a:sym typeface="Arial Black"/>
              </a:rPr>
              <a:t>#DOC4OFFICE</a:t>
            </a:r>
            <a:endParaRPr sz="3100" dirty="0">
              <a:solidFill>
                <a:srgbClr val="7D7D7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45" name="Google Shape;745;g2b5cfb7c3a9_2_75" descr="https://lh7-us.googleusercontent.com/mmDV2Y01I1Y0NOAnoZP0xMQBQZ3ljH92djTOI6sdSRbn7Yasw8nu88JQaxbW3OSdk7dw6xCAI5QDWZnYd6DjzKFPyRbxvK-5K6yszdriMtDPSIvZe-BKVvE3mO9YL-ehnOSLFIQqe1KMifo=s20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57335" y="12044162"/>
            <a:ext cx="1643865" cy="627633"/>
          </a:xfrm>
          <a:prstGeom prst="rect">
            <a:avLst/>
          </a:prstGeom>
          <a:noFill/>
          <a:ln>
            <a:noFill/>
          </a:ln>
        </p:spPr>
      </p:pic>
      <p:sp>
        <p:nvSpPr>
          <p:cNvPr id="747" name="Google Shape;747;g2b5cfb7c3a9_2_75"/>
          <p:cNvSpPr/>
          <p:nvPr/>
        </p:nvSpPr>
        <p:spPr>
          <a:xfrm>
            <a:off x="0" y="3015895"/>
            <a:ext cx="8630292" cy="1865931"/>
          </a:xfrm>
          <a:prstGeom prst="roundRect">
            <a:avLst>
              <a:gd name="adj" fmla="val 16667"/>
            </a:avLst>
          </a:prstGeom>
          <a:solidFill>
            <a:srgbClr val="4AA35E"/>
          </a:solidFill>
          <a:ln>
            <a:noFill/>
          </a:ln>
        </p:spPr>
        <p:txBody>
          <a:bodyPr spcFirstLastPara="1" wrap="square" lIns="117325" tIns="58650" rIns="117325" bIns="586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8" name="Google Shape;748;g2b5cfb7c3a9_2_75"/>
          <p:cNvSpPr/>
          <p:nvPr/>
        </p:nvSpPr>
        <p:spPr>
          <a:xfrm>
            <a:off x="5499099" y="916775"/>
            <a:ext cx="4437900" cy="4234800"/>
          </a:xfrm>
          <a:prstGeom prst="ellipse">
            <a:avLst/>
          </a:prstGeom>
          <a:gradFill>
            <a:gsLst>
              <a:gs pos="0">
                <a:srgbClr val="783201"/>
              </a:gs>
              <a:gs pos="50000">
                <a:srgbClr val="AF4802"/>
              </a:gs>
              <a:gs pos="100000">
                <a:srgbClr val="D25703"/>
              </a:gs>
            </a:gsLst>
            <a:lin ang="0" scaled="0"/>
          </a:gradFill>
          <a:ln>
            <a:noFill/>
          </a:ln>
        </p:spPr>
        <p:txBody>
          <a:bodyPr spcFirstLastPara="1" wrap="square" lIns="117325" tIns="58650" rIns="117325" bIns="586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5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Photo</a:t>
            </a:r>
            <a:endParaRPr sz="5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9" name="Google Shape;749;g2b5cfb7c3a9_2_75"/>
          <p:cNvSpPr txBox="1"/>
          <p:nvPr/>
        </p:nvSpPr>
        <p:spPr>
          <a:xfrm>
            <a:off x="-3316445" y="8839663"/>
            <a:ext cx="10075752" cy="872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325" tIns="58650" rIns="117325" bIns="586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6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TEXT	</a:t>
            </a:r>
            <a:endParaRPr sz="6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0" name="Google Shape;750;g2b5cfb7c3a9_2_75"/>
          <p:cNvSpPr txBox="1"/>
          <p:nvPr/>
        </p:nvSpPr>
        <p:spPr>
          <a:xfrm>
            <a:off x="150812" y="3459906"/>
            <a:ext cx="4636135" cy="807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325" tIns="58650" rIns="117325" bIns="586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5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SLOGAN</a:t>
            </a:r>
            <a:endParaRPr sz="5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1" name="Google Shape;751;g2b5cfb7c3a9_2_75"/>
          <p:cNvSpPr/>
          <p:nvPr/>
        </p:nvSpPr>
        <p:spPr>
          <a:xfrm rot="5400000">
            <a:off x="7521609" y="6255515"/>
            <a:ext cx="3909000" cy="50292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4AA35E"/>
          </a:solidFill>
          <a:ln>
            <a:noFill/>
          </a:ln>
        </p:spPr>
        <p:txBody>
          <a:bodyPr spcFirstLastPara="1" wrap="square" lIns="117325" tIns="58650" rIns="117325" bIns="586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2" name="Google Shape;752;g2b5cfb7c3a9_2_75"/>
          <p:cNvSpPr txBox="1"/>
          <p:nvPr/>
        </p:nvSpPr>
        <p:spPr>
          <a:xfrm>
            <a:off x="611187" y="5996135"/>
            <a:ext cx="5263833" cy="743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7325" tIns="58650" rIns="117325" bIns="586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5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NAME SURNAME</a:t>
            </a:r>
            <a:endParaRPr sz="5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5">
            <a:alphaModFix/>
            <a:duotone>
              <a:srgbClr val="A19574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4" y="62301"/>
            <a:ext cx="1251142" cy="12511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"/>
          <p:cNvSpPr/>
          <p:nvPr/>
        </p:nvSpPr>
        <p:spPr>
          <a:xfrm rot="6746387">
            <a:off x="257875" y="9415163"/>
            <a:ext cx="4876340" cy="4876340"/>
          </a:xfrm>
          <a:prstGeom prst="chord">
            <a:avLst>
              <a:gd name="adj1" fmla="val 2700000"/>
              <a:gd name="adj2" fmla="val 16200000"/>
            </a:avLst>
          </a:prstGeom>
          <a:solidFill>
            <a:srgbClr val="C4E0B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2"/>
          <p:cNvSpPr txBox="1"/>
          <p:nvPr/>
        </p:nvSpPr>
        <p:spPr>
          <a:xfrm>
            <a:off x="1113140" y="10531042"/>
            <a:ext cx="3165810" cy="722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0000" lnSpcReduction="2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616"/>
              </a:buClr>
              <a:buSzPct val="100000"/>
              <a:buFont typeface="Arial Black"/>
              <a:buNone/>
            </a:pPr>
            <a:r>
              <a:rPr lang="fr-FR" sz="4000" b="1" dirty="0" smtClean="0">
                <a:solidFill>
                  <a:srgbClr val="171616"/>
                </a:solidFill>
                <a:latin typeface="Arial Black"/>
                <a:ea typeface="Arial Black"/>
                <a:cs typeface="Arial Black"/>
                <a:sym typeface="Arial Black"/>
              </a:rPr>
              <a:t>#DOC4OFFICE</a:t>
            </a:r>
            <a:endParaRPr sz="4000" b="1" dirty="0">
              <a:solidFill>
                <a:srgbClr val="171616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269" name="Google Shape;26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5804" y="11659442"/>
            <a:ext cx="1982132" cy="862035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2"/>
          <p:cNvSpPr/>
          <p:nvPr/>
        </p:nvSpPr>
        <p:spPr>
          <a:xfrm rot="1392652">
            <a:off x="5876924" y="5119474"/>
            <a:ext cx="5412338" cy="5412338"/>
          </a:xfrm>
          <a:prstGeom prst="chord">
            <a:avLst>
              <a:gd name="adj1" fmla="val 2700000"/>
              <a:gd name="adj2" fmla="val 16200000"/>
            </a:avLst>
          </a:prstGeom>
          <a:solidFill>
            <a:srgbClr val="FEE599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540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Photo</a:t>
            </a:r>
            <a:endParaRPr sz="540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2"/>
          <p:cNvSpPr/>
          <p:nvPr/>
        </p:nvSpPr>
        <p:spPr>
          <a:xfrm>
            <a:off x="-2251233" y="-2049112"/>
            <a:ext cx="8482242" cy="8482242"/>
          </a:xfrm>
          <a:prstGeom prst="ellipse">
            <a:avLst/>
          </a:prstGeom>
          <a:gradFill>
            <a:gsLst>
              <a:gs pos="0">
                <a:srgbClr val="676E7F"/>
              </a:gs>
              <a:gs pos="100000">
                <a:srgbClr val="A6D8A0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2"/>
          <p:cNvSpPr/>
          <p:nvPr/>
        </p:nvSpPr>
        <p:spPr>
          <a:xfrm>
            <a:off x="5029414" y="-2515044"/>
            <a:ext cx="5029644" cy="5029644"/>
          </a:xfrm>
          <a:prstGeom prst="flowChartConnector">
            <a:avLst/>
          </a:prstGeom>
          <a:solidFill>
            <a:srgbClr val="AEABAB">
              <a:alpha val="7372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2"/>
          <p:cNvSpPr/>
          <p:nvPr/>
        </p:nvSpPr>
        <p:spPr>
          <a:xfrm>
            <a:off x="-32036" y="0"/>
            <a:ext cx="9633236" cy="12801600"/>
          </a:xfrm>
          <a:prstGeom prst="rect">
            <a:avLst/>
          </a:prstGeom>
          <a:noFill/>
          <a:ln w="88900" cap="flat" cmpd="sng">
            <a:solidFill>
              <a:srgbClr val="4BDDE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2"/>
          <p:cNvSpPr txBox="1"/>
          <p:nvPr/>
        </p:nvSpPr>
        <p:spPr>
          <a:xfrm>
            <a:off x="331571" y="1277408"/>
            <a:ext cx="5240727" cy="247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616"/>
              </a:buClr>
              <a:buSzPts val="8000"/>
              <a:buFont typeface="Arial Black"/>
              <a:buNone/>
            </a:pPr>
            <a:r>
              <a:rPr lang="fr-FR" sz="8000" b="1">
                <a:solidFill>
                  <a:srgbClr val="171616"/>
                </a:solidFill>
                <a:latin typeface="Arial Black"/>
                <a:ea typeface="Arial Black"/>
                <a:cs typeface="Arial Black"/>
                <a:sym typeface="Arial Black"/>
              </a:rPr>
              <a:t>SLOGAN</a:t>
            </a:r>
            <a:endParaRPr sz="8000" b="1">
              <a:solidFill>
                <a:srgbClr val="171616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275" name="Google Shape;275;p2"/>
          <p:cNvPicPr preferRelativeResize="0">
            <a:picLocks noGrp="1"/>
          </p:cNvPicPr>
          <p:nvPr>
            <p:ph type="body" idx="4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660083" y="11679281"/>
            <a:ext cx="2037940" cy="892496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2"/>
          <p:cNvSpPr txBox="1"/>
          <p:nvPr/>
        </p:nvSpPr>
        <p:spPr>
          <a:xfrm>
            <a:off x="639553" y="6614221"/>
            <a:ext cx="5240727" cy="1096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1616"/>
              </a:buClr>
              <a:buSzPts val="3200"/>
              <a:buFont typeface="Arial Black"/>
              <a:buNone/>
            </a:pPr>
            <a:r>
              <a:rPr lang="fr-FR" sz="3200" b="1">
                <a:solidFill>
                  <a:srgbClr val="171616"/>
                </a:solidFill>
                <a:latin typeface="Arial Black"/>
                <a:ea typeface="Arial Black"/>
                <a:cs typeface="Arial Black"/>
                <a:sym typeface="Arial Black"/>
              </a:rPr>
              <a:t>First name Last Name</a:t>
            </a:r>
            <a:endParaRPr sz="3200" b="1">
              <a:solidFill>
                <a:srgbClr val="171616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77" name="Google Shape;277;p2"/>
          <p:cNvSpPr txBox="1"/>
          <p:nvPr/>
        </p:nvSpPr>
        <p:spPr>
          <a:xfrm>
            <a:off x="6854519" y="631077"/>
            <a:ext cx="132440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TEXTE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5">
            <a:alphaModFix/>
            <a:duotone>
              <a:srgbClr val="63A537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4191" y="11044874"/>
            <a:ext cx="1709239" cy="1709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"/>
          <p:cNvSpPr/>
          <p:nvPr/>
        </p:nvSpPr>
        <p:spPr>
          <a:xfrm>
            <a:off x="0" y="0"/>
            <a:ext cx="9601200" cy="128016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3"/>
          <p:cNvSpPr/>
          <p:nvPr/>
        </p:nvSpPr>
        <p:spPr>
          <a:xfrm>
            <a:off x="4874184" y="-1245140"/>
            <a:ext cx="5369668" cy="5369668"/>
          </a:xfrm>
          <a:prstGeom prst="flowChartConnector">
            <a:avLst/>
          </a:prstGeom>
          <a:solidFill>
            <a:srgbClr val="EDED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85" name="Google Shape;285;p3"/>
          <p:cNvCxnSpPr/>
          <p:nvPr/>
        </p:nvCxnSpPr>
        <p:spPr>
          <a:xfrm>
            <a:off x="1193800" y="-185624"/>
            <a:ext cx="2862385" cy="2506793"/>
          </a:xfrm>
          <a:prstGeom prst="straightConnector1">
            <a:avLst/>
          </a:prstGeom>
          <a:noFill/>
          <a:ln w="231775" cap="flat" cmpd="sng">
            <a:solidFill>
              <a:srgbClr val="AD40D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6" name="Google Shape;286;p3"/>
          <p:cNvCxnSpPr/>
          <p:nvPr/>
        </p:nvCxnSpPr>
        <p:spPr>
          <a:xfrm>
            <a:off x="8097736" y="6470827"/>
            <a:ext cx="1681264" cy="1619636"/>
          </a:xfrm>
          <a:prstGeom prst="straightConnector1">
            <a:avLst/>
          </a:prstGeom>
          <a:noFill/>
          <a:ln w="231775" cap="flat" cmpd="sng">
            <a:solidFill>
              <a:srgbClr val="AD40DE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7" name="Google Shape;287;p3"/>
          <p:cNvSpPr txBox="1"/>
          <p:nvPr/>
        </p:nvSpPr>
        <p:spPr>
          <a:xfrm>
            <a:off x="628048" y="7911789"/>
            <a:ext cx="5240727" cy="1160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D40DE"/>
              </a:buClr>
              <a:buSzPts val="8000"/>
              <a:buFont typeface="Arial Black"/>
              <a:buNone/>
            </a:pPr>
            <a:r>
              <a:rPr lang="fr-FR" sz="8000" b="1">
                <a:solidFill>
                  <a:srgbClr val="AD40DE"/>
                </a:solidFill>
                <a:latin typeface="Arial Black"/>
                <a:ea typeface="Arial Black"/>
                <a:cs typeface="Arial Black"/>
                <a:sym typeface="Arial Black"/>
              </a:rPr>
              <a:t>SLOGAN</a:t>
            </a:r>
            <a:endParaRPr sz="8000" b="1">
              <a:solidFill>
                <a:srgbClr val="AD40DE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288" name="Google Shape;288;p3"/>
          <p:cNvSpPr/>
          <p:nvPr/>
        </p:nvSpPr>
        <p:spPr>
          <a:xfrm>
            <a:off x="-28188" y="3867555"/>
            <a:ext cx="3276600" cy="3276600"/>
          </a:xfrm>
          <a:prstGeom prst="flowChartConnector">
            <a:avLst/>
          </a:prstGeom>
          <a:solidFill>
            <a:srgbClr val="8DA9DB">
              <a:alpha val="6784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5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Photo</a:t>
            </a:r>
            <a:endParaRPr sz="5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3"/>
          <p:cNvSpPr txBox="1"/>
          <p:nvPr/>
        </p:nvSpPr>
        <p:spPr>
          <a:xfrm>
            <a:off x="2209116" y="12003725"/>
            <a:ext cx="2227524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dirty="0" smtClean="0">
                <a:solidFill>
                  <a:srgbClr val="AD40DE"/>
                </a:solidFill>
                <a:latin typeface="Teko"/>
                <a:ea typeface="Teko"/>
                <a:cs typeface="Teko"/>
                <a:sym typeface="Teko"/>
              </a:rPr>
              <a:t>#DOC4OFFICE</a:t>
            </a:r>
            <a:endParaRPr sz="2400" dirty="0">
              <a:solidFill>
                <a:srgbClr val="AD40DE"/>
              </a:solidFill>
              <a:latin typeface="Teko"/>
              <a:ea typeface="Teko"/>
              <a:cs typeface="Teko"/>
              <a:sym typeface="Teko"/>
            </a:endParaRPr>
          </a:p>
        </p:txBody>
      </p:sp>
      <p:pic>
        <p:nvPicPr>
          <p:cNvPr id="290" name="Google Shape;29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83223" y="11841818"/>
            <a:ext cx="1876875" cy="816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01993" y="11975881"/>
            <a:ext cx="1557740" cy="682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3"/>
          <p:cNvPicPr preferRelativeResize="0"/>
          <p:nvPr/>
        </p:nvPicPr>
        <p:blipFill rotWithShape="1">
          <a:blip r:embed="rId5">
            <a:alphaModFix/>
          </a:blip>
          <a:srcRect l="3333"/>
          <a:stretch/>
        </p:blipFill>
        <p:spPr>
          <a:xfrm>
            <a:off x="664" y="1439694"/>
            <a:ext cx="1116198" cy="1058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3"/>
          <p:cNvPicPr preferRelativeResize="0"/>
          <p:nvPr/>
        </p:nvPicPr>
        <p:blipFill rotWithShape="1">
          <a:blip r:embed="rId6">
            <a:alphaModFix/>
          </a:blip>
          <a:srcRect r="4042"/>
          <a:stretch/>
        </p:blipFill>
        <p:spPr>
          <a:xfrm>
            <a:off x="8558193" y="10560085"/>
            <a:ext cx="997287" cy="984589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3"/>
          <p:cNvSpPr/>
          <p:nvPr/>
        </p:nvSpPr>
        <p:spPr>
          <a:xfrm>
            <a:off x="-32036" y="0"/>
            <a:ext cx="9633236" cy="12801600"/>
          </a:xfrm>
          <a:prstGeom prst="rect">
            <a:avLst/>
          </a:prstGeom>
          <a:noFill/>
          <a:ln w="88900" cap="flat" cmpd="sng">
            <a:solidFill>
              <a:srgbClr val="4BDDE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3"/>
          <p:cNvSpPr/>
          <p:nvPr/>
        </p:nvSpPr>
        <p:spPr>
          <a:xfrm>
            <a:off x="3891064" y="739302"/>
            <a:ext cx="4766553" cy="4766553"/>
          </a:xfrm>
          <a:prstGeom prst="flowChartConnector">
            <a:avLst/>
          </a:prstGeom>
          <a:solidFill>
            <a:srgbClr val="B3C6E7">
              <a:alpha val="56862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400" b="1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First Name  LAST NAME</a:t>
            </a:r>
            <a:endParaRPr sz="4400" b="1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7">
            <a:alphaModFix/>
            <a:duotone>
              <a:srgbClr val="AD84C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97" y="10796152"/>
            <a:ext cx="1882419" cy="18824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"/>
          <p:cNvSpPr/>
          <p:nvPr/>
        </p:nvSpPr>
        <p:spPr>
          <a:xfrm>
            <a:off x="0" y="0"/>
            <a:ext cx="9601200" cy="12801600"/>
          </a:xfrm>
          <a:prstGeom prst="rect">
            <a:avLst/>
          </a:prstGeom>
          <a:solidFill>
            <a:srgbClr val="FBF9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4"/>
          <p:cNvSpPr/>
          <p:nvPr/>
        </p:nvSpPr>
        <p:spPr>
          <a:xfrm>
            <a:off x="-32036" y="0"/>
            <a:ext cx="9633236" cy="12801600"/>
          </a:xfrm>
          <a:prstGeom prst="rect">
            <a:avLst/>
          </a:prstGeom>
          <a:noFill/>
          <a:ln w="88900" cap="flat" cmpd="sng">
            <a:solidFill>
              <a:srgbClr val="4BDDE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4"/>
          <p:cNvSpPr/>
          <p:nvPr/>
        </p:nvSpPr>
        <p:spPr>
          <a:xfrm>
            <a:off x="814174" y="682643"/>
            <a:ext cx="5156201" cy="2946400"/>
          </a:xfrm>
          <a:prstGeom prst="rect">
            <a:avLst/>
          </a:prstGeom>
          <a:solidFill>
            <a:srgbClr val="F7CA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000" b="1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First name</a:t>
            </a:r>
            <a:endParaRPr sz="4000" b="1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000" b="1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LAST NAME</a:t>
            </a:r>
            <a:endParaRPr/>
          </a:p>
        </p:txBody>
      </p:sp>
      <p:sp>
        <p:nvSpPr>
          <p:cNvPr id="304" name="Google Shape;304;p4"/>
          <p:cNvSpPr/>
          <p:nvPr/>
        </p:nvSpPr>
        <p:spPr>
          <a:xfrm>
            <a:off x="6138951" y="682643"/>
            <a:ext cx="2590800" cy="4597400"/>
          </a:xfrm>
          <a:prstGeom prst="rect">
            <a:avLst/>
          </a:prstGeom>
          <a:solidFill>
            <a:srgbClr val="757070">
              <a:alpha val="5098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4"/>
          <p:cNvSpPr/>
          <p:nvPr/>
        </p:nvSpPr>
        <p:spPr>
          <a:xfrm>
            <a:off x="6138951" y="5415866"/>
            <a:ext cx="2590800" cy="4461577"/>
          </a:xfrm>
          <a:prstGeom prst="rect">
            <a:avLst/>
          </a:prstGeom>
          <a:solidFill>
            <a:srgbClr val="8DA9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4"/>
          <p:cNvSpPr/>
          <p:nvPr/>
        </p:nvSpPr>
        <p:spPr>
          <a:xfrm>
            <a:off x="814175" y="3808447"/>
            <a:ext cx="5156200" cy="6068996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600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PHOTO</a:t>
            </a:r>
            <a:endParaRPr sz="600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4"/>
          <p:cNvSpPr txBox="1"/>
          <p:nvPr/>
        </p:nvSpPr>
        <p:spPr>
          <a:xfrm>
            <a:off x="712574" y="10641302"/>
            <a:ext cx="5240727" cy="1160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8000"/>
              <a:buFont typeface="Teko"/>
              <a:buNone/>
            </a:pPr>
            <a:r>
              <a:rPr lang="fr-FR" sz="8000" b="1">
                <a:solidFill>
                  <a:srgbClr val="002060"/>
                </a:solidFill>
                <a:latin typeface="Teko"/>
                <a:ea typeface="Teko"/>
                <a:cs typeface="Teko"/>
                <a:sym typeface="Teko"/>
              </a:rPr>
              <a:t>SLOGAN</a:t>
            </a:r>
            <a:endParaRPr sz="8000" b="1">
              <a:solidFill>
                <a:srgbClr val="002060"/>
              </a:solidFill>
              <a:latin typeface="Teko"/>
              <a:ea typeface="Teko"/>
              <a:cs typeface="Teko"/>
              <a:sym typeface="Teko"/>
            </a:endParaRPr>
          </a:p>
        </p:txBody>
      </p:sp>
      <p:sp>
        <p:nvSpPr>
          <p:cNvPr id="308" name="Google Shape;308;p4"/>
          <p:cNvSpPr txBox="1"/>
          <p:nvPr/>
        </p:nvSpPr>
        <p:spPr>
          <a:xfrm>
            <a:off x="6409994" y="10322277"/>
            <a:ext cx="2860905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1" dirty="0" smtClean="0">
                <a:solidFill>
                  <a:srgbClr val="002060"/>
                </a:solidFill>
                <a:latin typeface="Teko"/>
                <a:ea typeface="Teko"/>
                <a:cs typeface="Teko"/>
                <a:sym typeface="Teko"/>
              </a:rPr>
              <a:t>#DOC4OFFICE</a:t>
            </a:r>
            <a:endParaRPr sz="2400" b="1" dirty="0">
              <a:solidFill>
                <a:srgbClr val="002060"/>
              </a:solidFill>
              <a:latin typeface="Teko"/>
              <a:ea typeface="Teko"/>
              <a:cs typeface="Teko"/>
              <a:sym typeface="Teko"/>
            </a:endParaRPr>
          </a:p>
        </p:txBody>
      </p:sp>
      <p:pic>
        <p:nvPicPr>
          <p:cNvPr id="309" name="Google Shape;30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88945" y="11939544"/>
            <a:ext cx="1681083" cy="736213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4"/>
          <p:cNvSpPr txBox="1"/>
          <p:nvPr/>
        </p:nvSpPr>
        <p:spPr>
          <a:xfrm>
            <a:off x="6576607" y="2515390"/>
            <a:ext cx="1556836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600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TEXTE</a:t>
            </a:r>
            <a:endParaRPr sz="3600">
              <a:solidFill>
                <a:schemeClr val="dk1"/>
              </a:solidFill>
              <a:latin typeface="Teko"/>
              <a:ea typeface="Teko"/>
              <a:cs typeface="Teko"/>
              <a:sym typeface="Teko"/>
            </a:endParaRPr>
          </a:p>
        </p:txBody>
      </p:sp>
      <p:pic>
        <p:nvPicPr>
          <p:cNvPr id="311" name="Google Shape;311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88945" y="11114297"/>
            <a:ext cx="1581954" cy="687997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4"/>
          <p:cNvSpPr txBox="1"/>
          <p:nvPr/>
        </p:nvSpPr>
        <p:spPr>
          <a:xfrm>
            <a:off x="6655933" y="7049727"/>
            <a:ext cx="1556836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600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TEXTE</a:t>
            </a:r>
            <a:endParaRPr sz="3600">
              <a:solidFill>
                <a:schemeClr val="dk1"/>
              </a:solidFill>
              <a:latin typeface="Teko"/>
              <a:ea typeface="Teko"/>
              <a:cs typeface="Teko"/>
              <a:sym typeface="Teko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5">
            <a:alphaModFix/>
            <a:duotone>
              <a:srgbClr val="2683C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108" y="11165840"/>
            <a:ext cx="1564315" cy="15643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5"/>
          <p:cNvSpPr/>
          <p:nvPr/>
        </p:nvSpPr>
        <p:spPr>
          <a:xfrm rot="-8796906">
            <a:off x="-2079223" y="2046801"/>
            <a:ext cx="7612822" cy="7612822"/>
          </a:xfrm>
          <a:prstGeom prst="chord">
            <a:avLst>
              <a:gd name="adj1" fmla="val 1434945"/>
              <a:gd name="adj2" fmla="val 16200000"/>
            </a:avLst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5"/>
          <p:cNvSpPr/>
          <p:nvPr/>
        </p:nvSpPr>
        <p:spPr>
          <a:xfrm>
            <a:off x="3708857" y="9292749"/>
            <a:ext cx="457200" cy="457200"/>
          </a:xfrm>
          <a:prstGeom prst="flowChartConnector">
            <a:avLst/>
          </a:prstGeom>
          <a:solidFill>
            <a:srgbClr val="EED16B"/>
          </a:solidFill>
          <a:ln w="38100" cap="flat" cmpd="sng">
            <a:solidFill>
              <a:srgbClr val="EED16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5"/>
          <p:cNvSpPr/>
          <p:nvPr/>
        </p:nvSpPr>
        <p:spPr>
          <a:xfrm>
            <a:off x="1972645" y="4252727"/>
            <a:ext cx="6248400" cy="6248400"/>
          </a:xfrm>
          <a:prstGeom prst="ellipse">
            <a:avLst/>
          </a:prstGeom>
          <a:solidFill>
            <a:srgbClr val="FFCC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8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PHOTO</a:t>
            </a:r>
            <a:endParaRPr sz="8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5"/>
          <p:cNvSpPr/>
          <p:nvPr/>
        </p:nvSpPr>
        <p:spPr>
          <a:xfrm rot="5400000">
            <a:off x="5879218" y="-3721982"/>
            <a:ext cx="7443964" cy="7443964"/>
          </a:xfrm>
          <a:prstGeom prst="pie">
            <a:avLst>
              <a:gd name="adj1" fmla="val 0"/>
              <a:gd name="adj2" fmla="val 5402067"/>
            </a:avLst>
          </a:prstGeom>
          <a:solidFill>
            <a:srgbClr val="90ABDC">
              <a:alpha val="7490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5"/>
          <p:cNvSpPr txBox="1"/>
          <p:nvPr/>
        </p:nvSpPr>
        <p:spPr>
          <a:xfrm>
            <a:off x="6860824" y="691184"/>
            <a:ext cx="2571933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000" b="1" dirty="0">
                <a:solidFill>
                  <a:schemeClr val="lt1"/>
                </a:solidFill>
                <a:latin typeface="Teko"/>
                <a:ea typeface="Teko"/>
                <a:cs typeface="Teko"/>
                <a:sym typeface="Teko"/>
              </a:rPr>
              <a:t>First Name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000" b="1" dirty="0">
                <a:solidFill>
                  <a:schemeClr val="lt1"/>
                </a:solidFill>
                <a:latin typeface="Teko"/>
                <a:ea typeface="Teko"/>
                <a:cs typeface="Teko"/>
                <a:sym typeface="Teko"/>
              </a:rPr>
              <a:t>LAST NAME</a:t>
            </a:r>
            <a:endParaRPr sz="4000" b="1" dirty="0">
              <a:solidFill>
                <a:schemeClr val="lt1"/>
              </a:solidFill>
              <a:latin typeface="Teko"/>
              <a:ea typeface="Teko"/>
              <a:cs typeface="Teko"/>
              <a:sym typeface="Teko"/>
            </a:endParaRPr>
          </a:p>
        </p:txBody>
      </p:sp>
      <p:sp>
        <p:nvSpPr>
          <p:cNvPr id="323" name="Google Shape;323;p5"/>
          <p:cNvSpPr txBox="1"/>
          <p:nvPr/>
        </p:nvSpPr>
        <p:spPr>
          <a:xfrm>
            <a:off x="4051975" y="10561927"/>
            <a:ext cx="2462534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7200">
                <a:solidFill>
                  <a:srgbClr val="ACB8CA"/>
                </a:solidFill>
                <a:latin typeface="Teko"/>
                <a:ea typeface="Teko"/>
                <a:cs typeface="Teko"/>
                <a:sym typeface="Teko"/>
              </a:rPr>
              <a:t>SLOGAN</a:t>
            </a:r>
            <a:endParaRPr sz="7200">
              <a:solidFill>
                <a:srgbClr val="ACB8CA"/>
              </a:solidFill>
              <a:latin typeface="Teko"/>
              <a:ea typeface="Teko"/>
              <a:cs typeface="Teko"/>
              <a:sym typeface="Teko"/>
            </a:endParaRPr>
          </a:p>
        </p:txBody>
      </p:sp>
      <p:sp>
        <p:nvSpPr>
          <p:cNvPr id="324" name="Google Shape;324;p5"/>
          <p:cNvSpPr/>
          <p:nvPr/>
        </p:nvSpPr>
        <p:spPr>
          <a:xfrm>
            <a:off x="5038928" y="894945"/>
            <a:ext cx="488628" cy="488628"/>
          </a:xfrm>
          <a:prstGeom prst="flowChartConnector">
            <a:avLst/>
          </a:prstGeom>
          <a:noFill/>
          <a:ln w="38100" cap="flat" cmpd="sng">
            <a:solidFill>
              <a:srgbClr val="EED16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5"/>
          <p:cNvSpPr/>
          <p:nvPr/>
        </p:nvSpPr>
        <p:spPr>
          <a:xfrm>
            <a:off x="8019015" y="4174053"/>
            <a:ext cx="488628" cy="488628"/>
          </a:xfrm>
          <a:prstGeom prst="flowChartConnector">
            <a:avLst/>
          </a:prstGeom>
          <a:noFill/>
          <a:ln w="38100" cap="flat" cmpd="sng">
            <a:solidFill>
              <a:srgbClr val="EED16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5"/>
          <p:cNvSpPr/>
          <p:nvPr/>
        </p:nvSpPr>
        <p:spPr>
          <a:xfrm>
            <a:off x="8188444" y="8622416"/>
            <a:ext cx="488628" cy="488628"/>
          </a:xfrm>
          <a:prstGeom prst="flowChartConnector">
            <a:avLst/>
          </a:prstGeom>
          <a:noFill/>
          <a:ln w="38100" cap="flat" cmpd="sng">
            <a:solidFill>
              <a:srgbClr val="EED16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5"/>
          <p:cNvSpPr/>
          <p:nvPr/>
        </p:nvSpPr>
        <p:spPr>
          <a:xfrm rot="250692">
            <a:off x="8120441" y="6008684"/>
            <a:ext cx="1831472" cy="1831472"/>
          </a:xfrm>
          <a:prstGeom prst="chord">
            <a:avLst>
              <a:gd name="adj1" fmla="val 2615501"/>
              <a:gd name="adj2" fmla="val 18504014"/>
            </a:avLst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5"/>
          <p:cNvSpPr/>
          <p:nvPr/>
        </p:nvSpPr>
        <p:spPr>
          <a:xfrm>
            <a:off x="17745" y="9430473"/>
            <a:ext cx="488628" cy="488628"/>
          </a:xfrm>
          <a:prstGeom prst="flowChartConnector">
            <a:avLst/>
          </a:prstGeom>
          <a:noFill/>
          <a:ln w="38100" cap="flat" cmpd="sng">
            <a:solidFill>
              <a:srgbClr val="EED16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5"/>
          <p:cNvSpPr txBox="1"/>
          <p:nvPr/>
        </p:nvSpPr>
        <p:spPr>
          <a:xfrm>
            <a:off x="1966964" y="648723"/>
            <a:ext cx="2691242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1" dirty="0" smtClean="0">
                <a:solidFill>
                  <a:srgbClr val="ACB8CA"/>
                </a:solidFill>
                <a:latin typeface="Teko"/>
                <a:ea typeface="Teko"/>
                <a:cs typeface="Teko"/>
                <a:sym typeface="Teko"/>
              </a:rPr>
              <a:t>#DOC4OFFICE</a:t>
            </a:r>
            <a:endParaRPr sz="2400" b="1" dirty="0">
              <a:solidFill>
                <a:srgbClr val="ACB8CA"/>
              </a:solidFill>
              <a:latin typeface="Teko"/>
              <a:ea typeface="Teko"/>
              <a:cs typeface="Teko"/>
              <a:sym typeface="Teko"/>
            </a:endParaRPr>
          </a:p>
        </p:txBody>
      </p:sp>
      <p:pic>
        <p:nvPicPr>
          <p:cNvPr id="330" name="Google Shape;330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8511" y="11618184"/>
            <a:ext cx="2231531" cy="97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41586" y="11762256"/>
            <a:ext cx="2087539" cy="914216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5"/>
          <p:cNvSpPr txBox="1"/>
          <p:nvPr/>
        </p:nvSpPr>
        <p:spPr>
          <a:xfrm>
            <a:off x="783660" y="3818202"/>
            <a:ext cx="2219422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7200" b="1" dirty="0">
                <a:solidFill>
                  <a:srgbClr val="000000"/>
                </a:solidFill>
                <a:latin typeface="Teko"/>
                <a:ea typeface="Teko"/>
                <a:cs typeface="Teko"/>
                <a:sym typeface="Teko"/>
              </a:rPr>
              <a:t>Texte</a:t>
            </a:r>
            <a:endParaRPr sz="7200" b="1" dirty="0">
              <a:solidFill>
                <a:srgbClr val="000000"/>
              </a:solidFill>
              <a:latin typeface="Teko"/>
              <a:ea typeface="Teko"/>
              <a:cs typeface="Teko"/>
              <a:sym typeface="Teko"/>
            </a:endParaRPr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5">
            <a:alphaModFix/>
            <a:duotone>
              <a:srgbClr val="FFCA08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40" y="131698"/>
            <a:ext cx="1729884" cy="17298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6"/>
          <p:cNvSpPr/>
          <p:nvPr/>
        </p:nvSpPr>
        <p:spPr>
          <a:xfrm>
            <a:off x="0" y="1005840"/>
            <a:ext cx="9601200" cy="4881077"/>
          </a:xfrm>
          <a:prstGeom prst="rect">
            <a:avLst/>
          </a:prstGeom>
          <a:solidFill>
            <a:srgbClr val="D0CECE">
              <a:alpha val="52941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7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PHOTO</a:t>
            </a:r>
            <a:endParaRPr sz="7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6"/>
          <p:cNvSpPr/>
          <p:nvPr/>
        </p:nvSpPr>
        <p:spPr>
          <a:xfrm>
            <a:off x="0" y="6043550"/>
            <a:ext cx="9601200" cy="2483648"/>
          </a:xfrm>
          <a:prstGeom prst="rect">
            <a:avLst/>
          </a:prstGeom>
          <a:solidFill>
            <a:srgbClr val="9B55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6"/>
          <p:cNvSpPr/>
          <p:nvPr/>
        </p:nvSpPr>
        <p:spPr>
          <a:xfrm>
            <a:off x="0" y="8637265"/>
            <a:ext cx="9601200" cy="1325418"/>
          </a:xfrm>
          <a:prstGeom prst="rect">
            <a:avLst/>
          </a:prstGeom>
          <a:solidFill>
            <a:srgbClr val="E2B59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6"/>
          <p:cNvSpPr/>
          <p:nvPr/>
        </p:nvSpPr>
        <p:spPr>
          <a:xfrm>
            <a:off x="-1" y="10058400"/>
            <a:ext cx="2904067" cy="2743200"/>
          </a:xfrm>
          <a:prstGeom prst="rect">
            <a:avLst/>
          </a:prstGeom>
          <a:solidFill>
            <a:srgbClr val="96442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6"/>
          <p:cNvSpPr/>
          <p:nvPr/>
        </p:nvSpPr>
        <p:spPr>
          <a:xfrm>
            <a:off x="3022600" y="10058400"/>
            <a:ext cx="6578600" cy="1333500"/>
          </a:xfrm>
          <a:prstGeom prst="rect">
            <a:avLst/>
          </a:prstGeom>
          <a:solidFill>
            <a:srgbClr val="CC623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6"/>
          <p:cNvSpPr/>
          <p:nvPr/>
        </p:nvSpPr>
        <p:spPr>
          <a:xfrm>
            <a:off x="3022600" y="11497733"/>
            <a:ext cx="6578600" cy="1303867"/>
          </a:xfrm>
          <a:prstGeom prst="rect">
            <a:avLst/>
          </a:prstGeom>
          <a:solidFill>
            <a:srgbClr val="BC7F41">
              <a:alpha val="7176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6"/>
          <p:cNvSpPr txBox="1"/>
          <p:nvPr/>
        </p:nvSpPr>
        <p:spPr>
          <a:xfrm>
            <a:off x="-1" y="9962683"/>
            <a:ext cx="2904067" cy="857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eko"/>
              <a:buNone/>
            </a:pPr>
            <a:r>
              <a:rPr lang="fr-FR" sz="3200" b="1" dirty="0" smtClean="0">
                <a:solidFill>
                  <a:schemeClr val="lt1"/>
                </a:solidFill>
                <a:latin typeface="Teko"/>
                <a:ea typeface="Teko"/>
                <a:cs typeface="Teko"/>
                <a:sym typeface="Teko"/>
              </a:rPr>
              <a:t>#DOC4OFFICE</a:t>
            </a:r>
            <a:endParaRPr sz="3200" b="1" dirty="0">
              <a:solidFill>
                <a:schemeClr val="lt1"/>
              </a:solidFill>
              <a:latin typeface="Teko"/>
              <a:ea typeface="Teko"/>
              <a:cs typeface="Teko"/>
              <a:sym typeface="Teko"/>
            </a:endParaRPr>
          </a:p>
        </p:txBody>
      </p:sp>
      <p:sp>
        <p:nvSpPr>
          <p:cNvPr id="345" name="Google Shape;345;p6"/>
          <p:cNvSpPr txBox="1"/>
          <p:nvPr/>
        </p:nvSpPr>
        <p:spPr>
          <a:xfrm>
            <a:off x="1452032" y="6048182"/>
            <a:ext cx="6375718" cy="247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0"/>
              <a:buFont typeface="Stardos Stencil"/>
              <a:buNone/>
            </a:pPr>
            <a:r>
              <a:rPr lang="fr-FR" sz="11500">
                <a:solidFill>
                  <a:schemeClr val="lt1"/>
                </a:solidFill>
                <a:latin typeface="Stardos Stencil"/>
                <a:ea typeface="Stardos Stencil"/>
                <a:cs typeface="Stardos Stencil"/>
                <a:sym typeface="Stardos Stencil"/>
              </a:rPr>
              <a:t>SLOGAN</a:t>
            </a:r>
            <a:endParaRPr sz="11500">
              <a:solidFill>
                <a:schemeClr val="lt1"/>
              </a:solidFill>
              <a:latin typeface="Stardos Stencil"/>
              <a:ea typeface="Stardos Stencil"/>
              <a:cs typeface="Stardos Stencil"/>
              <a:sym typeface="Stardos Stencil"/>
            </a:endParaRPr>
          </a:p>
        </p:txBody>
      </p:sp>
      <p:sp>
        <p:nvSpPr>
          <p:cNvPr id="346" name="Google Shape;346;p6"/>
          <p:cNvSpPr txBox="1"/>
          <p:nvPr/>
        </p:nvSpPr>
        <p:spPr>
          <a:xfrm>
            <a:off x="2549824" y="8847938"/>
            <a:ext cx="450155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800">
                <a:solidFill>
                  <a:schemeClr val="lt1"/>
                </a:solidFill>
                <a:latin typeface="Teko"/>
                <a:ea typeface="Teko"/>
                <a:cs typeface="Teko"/>
                <a:sym typeface="Teko"/>
              </a:rPr>
              <a:t>First Name LAST NAME</a:t>
            </a:r>
            <a:endParaRPr sz="4800">
              <a:solidFill>
                <a:schemeClr val="lt1"/>
              </a:solidFill>
              <a:latin typeface="Teko"/>
              <a:ea typeface="Teko"/>
              <a:cs typeface="Teko"/>
              <a:sym typeface="Teko"/>
            </a:endParaRPr>
          </a:p>
        </p:txBody>
      </p:sp>
      <p:sp>
        <p:nvSpPr>
          <p:cNvPr id="347" name="Google Shape;347;p6"/>
          <p:cNvSpPr/>
          <p:nvPr/>
        </p:nvSpPr>
        <p:spPr>
          <a:xfrm>
            <a:off x="-1" y="0"/>
            <a:ext cx="9601201" cy="10058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8" name="Google Shape;348;p6"/>
          <p:cNvPicPr preferRelativeResize="0">
            <a:picLocks noGrp="1"/>
          </p:cNvPicPr>
          <p:nvPr>
            <p:ph type="body" idx="4294967295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39858" y="94570"/>
            <a:ext cx="1971529" cy="863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29719" y="36773"/>
            <a:ext cx="2033737" cy="884479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6"/>
          <p:cNvSpPr txBox="1"/>
          <p:nvPr/>
        </p:nvSpPr>
        <p:spPr>
          <a:xfrm>
            <a:off x="5528248" y="10371207"/>
            <a:ext cx="104227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000">
                <a:solidFill>
                  <a:schemeClr val="lt1"/>
                </a:solidFill>
                <a:latin typeface="Teko"/>
                <a:ea typeface="Teko"/>
                <a:cs typeface="Teko"/>
                <a:sym typeface="Teko"/>
              </a:rPr>
              <a:t>Texte</a:t>
            </a:r>
            <a:endParaRPr sz="4000">
              <a:solidFill>
                <a:schemeClr val="lt1"/>
              </a:solidFill>
              <a:latin typeface="Teko"/>
              <a:ea typeface="Teko"/>
              <a:cs typeface="Teko"/>
              <a:sym typeface="Teko"/>
            </a:endParaRPr>
          </a:p>
        </p:txBody>
      </p:sp>
      <p:sp>
        <p:nvSpPr>
          <p:cNvPr id="351" name="Google Shape;351;p6"/>
          <p:cNvSpPr txBox="1"/>
          <p:nvPr/>
        </p:nvSpPr>
        <p:spPr>
          <a:xfrm>
            <a:off x="5528247" y="11712164"/>
            <a:ext cx="104227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000">
                <a:solidFill>
                  <a:schemeClr val="lt1"/>
                </a:solidFill>
                <a:latin typeface="Teko"/>
                <a:ea typeface="Teko"/>
                <a:cs typeface="Teko"/>
                <a:sym typeface="Teko"/>
              </a:rPr>
              <a:t>Texte</a:t>
            </a:r>
            <a:endParaRPr sz="4000">
              <a:solidFill>
                <a:schemeClr val="lt1"/>
              </a:solidFill>
              <a:latin typeface="Teko"/>
              <a:ea typeface="Teko"/>
              <a:cs typeface="Teko"/>
              <a:sym typeface="Teko"/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5">
            <a:alphaModFix/>
            <a:duotone>
              <a:srgbClr val="F0A22E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95" y="10582343"/>
            <a:ext cx="2105705" cy="21057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7"/>
          <p:cNvSpPr/>
          <p:nvPr/>
        </p:nvSpPr>
        <p:spPr>
          <a:xfrm>
            <a:off x="0" y="0"/>
            <a:ext cx="4114800" cy="12801600"/>
          </a:xfrm>
          <a:prstGeom prst="rect">
            <a:avLst/>
          </a:prstGeom>
          <a:solidFill>
            <a:srgbClr val="1422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6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PHOTO</a:t>
            </a:r>
            <a:endParaRPr sz="6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7"/>
          <p:cNvSpPr/>
          <p:nvPr/>
        </p:nvSpPr>
        <p:spPr>
          <a:xfrm>
            <a:off x="4114800" y="0"/>
            <a:ext cx="5486400" cy="8610600"/>
          </a:xfrm>
          <a:prstGeom prst="rect">
            <a:avLst/>
          </a:prstGeom>
          <a:solidFill>
            <a:srgbClr val="B3C6E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59" name="Google Shape;359;p7"/>
          <p:cNvCxnSpPr/>
          <p:nvPr/>
        </p:nvCxnSpPr>
        <p:spPr>
          <a:xfrm>
            <a:off x="4114800" y="7948706"/>
            <a:ext cx="5486400" cy="0"/>
          </a:xfrm>
          <a:prstGeom prst="straightConnector1">
            <a:avLst/>
          </a:prstGeom>
          <a:noFill/>
          <a:ln w="101600" cap="flat" cmpd="sng">
            <a:solidFill>
              <a:srgbClr val="8296B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60" name="Google Shape;360;p7"/>
          <p:cNvCxnSpPr/>
          <p:nvPr/>
        </p:nvCxnSpPr>
        <p:spPr>
          <a:xfrm>
            <a:off x="4123768" y="8208680"/>
            <a:ext cx="5486400" cy="0"/>
          </a:xfrm>
          <a:prstGeom prst="straightConnector1">
            <a:avLst/>
          </a:prstGeom>
          <a:noFill/>
          <a:ln w="101600" cap="flat" cmpd="sng">
            <a:solidFill>
              <a:srgbClr val="323F4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61" name="Google Shape;361;p7"/>
          <p:cNvCxnSpPr/>
          <p:nvPr/>
        </p:nvCxnSpPr>
        <p:spPr>
          <a:xfrm>
            <a:off x="4105832" y="357888"/>
            <a:ext cx="5486400" cy="0"/>
          </a:xfrm>
          <a:prstGeom prst="straightConnector1">
            <a:avLst/>
          </a:prstGeom>
          <a:noFill/>
          <a:ln w="101600" cap="flat" cmpd="sng">
            <a:solidFill>
              <a:srgbClr val="323F4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62" name="Google Shape;362;p7"/>
          <p:cNvCxnSpPr/>
          <p:nvPr/>
        </p:nvCxnSpPr>
        <p:spPr>
          <a:xfrm>
            <a:off x="4114800" y="617862"/>
            <a:ext cx="5486400" cy="0"/>
          </a:xfrm>
          <a:prstGeom prst="straightConnector1">
            <a:avLst/>
          </a:prstGeom>
          <a:noFill/>
          <a:ln w="101600" cap="flat" cmpd="sng">
            <a:solidFill>
              <a:srgbClr val="8296B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3" name="Google Shape;363;p7"/>
          <p:cNvSpPr txBox="1"/>
          <p:nvPr/>
        </p:nvSpPr>
        <p:spPr>
          <a:xfrm>
            <a:off x="4105832" y="1216197"/>
            <a:ext cx="5504336" cy="247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500"/>
              <a:buFont typeface="Teko"/>
              <a:buNone/>
            </a:pPr>
            <a:r>
              <a:rPr lang="fr-FR" sz="11500">
                <a:solidFill>
                  <a:schemeClr val="lt1"/>
                </a:solidFill>
                <a:latin typeface="Teko"/>
                <a:ea typeface="Teko"/>
                <a:cs typeface="Teko"/>
                <a:sym typeface="Teko"/>
              </a:rPr>
              <a:t>SLOGAN</a:t>
            </a:r>
            <a:endParaRPr sz="11500">
              <a:solidFill>
                <a:schemeClr val="lt1"/>
              </a:solidFill>
              <a:latin typeface="Teko"/>
              <a:ea typeface="Teko"/>
              <a:cs typeface="Teko"/>
              <a:sym typeface="Teko"/>
            </a:endParaRPr>
          </a:p>
        </p:txBody>
      </p:sp>
      <p:sp>
        <p:nvSpPr>
          <p:cNvPr id="364" name="Google Shape;364;p7"/>
          <p:cNvSpPr txBox="1"/>
          <p:nvPr/>
        </p:nvSpPr>
        <p:spPr>
          <a:xfrm>
            <a:off x="4141698" y="5169241"/>
            <a:ext cx="5450534" cy="2474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45700" rIns="180000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fr-FR" sz="6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First name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fr-FR" sz="6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Last name</a:t>
            </a:r>
            <a:endParaRPr sz="6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7"/>
          <p:cNvSpPr txBox="1"/>
          <p:nvPr/>
        </p:nvSpPr>
        <p:spPr>
          <a:xfrm>
            <a:off x="605366" y="11768578"/>
            <a:ext cx="2904067" cy="857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eko"/>
              <a:buNone/>
            </a:pPr>
            <a:r>
              <a:rPr lang="fr-FR" sz="3200" b="1" dirty="0" smtClean="0">
                <a:solidFill>
                  <a:schemeClr val="lt1"/>
                </a:solidFill>
                <a:latin typeface="Teko"/>
                <a:ea typeface="Teko"/>
                <a:cs typeface="Teko"/>
                <a:sym typeface="Teko"/>
              </a:rPr>
              <a:t>#DOC4OFFICE</a:t>
            </a:r>
            <a:endParaRPr sz="3200" b="1" dirty="0">
              <a:solidFill>
                <a:schemeClr val="lt1"/>
              </a:solidFill>
              <a:latin typeface="Teko"/>
              <a:ea typeface="Teko"/>
              <a:cs typeface="Teko"/>
              <a:sym typeface="Teko"/>
            </a:endParaRPr>
          </a:p>
        </p:txBody>
      </p:sp>
      <p:pic>
        <p:nvPicPr>
          <p:cNvPr id="366" name="Google Shape;366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87865" y="12002638"/>
            <a:ext cx="1530336" cy="670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77656" y="12002638"/>
            <a:ext cx="1578623" cy="686548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7"/>
          <p:cNvSpPr txBox="1"/>
          <p:nvPr/>
        </p:nvSpPr>
        <p:spPr>
          <a:xfrm>
            <a:off x="4264783" y="8815028"/>
            <a:ext cx="5204367" cy="1216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CB8CA"/>
              </a:buClr>
              <a:buSzPts val="6000"/>
              <a:buFont typeface="Arial"/>
              <a:buNone/>
            </a:pPr>
            <a:r>
              <a:rPr lang="fr-FR" sz="6000">
                <a:solidFill>
                  <a:srgbClr val="ACB8CA"/>
                </a:solidFill>
                <a:latin typeface="Arial"/>
                <a:ea typeface="Arial"/>
                <a:cs typeface="Arial"/>
                <a:sym typeface="Arial"/>
              </a:rPr>
              <a:t>Texte</a:t>
            </a:r>
            <a:endParaRPr sz="6000">
              <a:solidFill>
                <a:srgbClr val="ACB8C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7"/>
          <p:cNvSpPr txBox="1"/>
          <p:nvPr/>
        </p:nvSpPr>
        <p:spPr>
          <a:xfrm>
            <a:off x="4246848" y="9848643"/>
            <a:ext cx="5204367" cy="1216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CB8CA"/>
              </a:buClr>
              <a:buSzPts val="6000"/>
              <a:buFont typeface="Arial"/>
              <a:buNone/>
            </a:pPr>
            <a:r>
              <a:rPr lang="fr-FR" sz="6000">
                <a:solidFill>
                  <a:srgbClr val="ACB8CA"/>
                </a:solidFill>
                <a:latin typeface="Arial"/>
                <a:ea typeface="Arial"/>
                <a:cs typeface="Arial"/>
                <a:sym typeface="Arial"/>
              </a:rPr>
              <a:t>Texte</a:t>
            </a:r>
            <a:endParaRPr sz="6000">
              <a:solidFill>
                <a:srgbClr val="ACB8C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5">
            <a:alphaModFix/>
            <a:duotone>
              <a:srgbClr val="2683C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549" y="11294037"/>
            <a:ext cx="1470601" cy="1470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4D4"/>
        </a:solidFill>
        <a:effectLst/>
      </p:bgPr>
    </p:bg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8"/>
          <p:cNvSpPr txBox="1"/>
          <p:nvPr/>
        </p:nvSpPr>
        <p:spPr>
          <a:xfrm>
            <a:off x="0" y="0"/>
            <a:ext cx="9601200" cy="2562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33C0B"/>
              </a:buClr>
              <a:buSzPts val="8000"/>
              <a:buFont typeface="Arial Black"/>
              <a:buNone/>
            </a:pPr>
            <a:r>
              <a:rPr lang="fr-FR" sz="8000" b="1">
                <a:solidFill>
                  <a:srgbClr val="833C0B"/>
                </a:solidFill>
                <a:latin typeface="Arial Black"/>
                <a:ea typeface="Arial Black"/>
                <a:cs typeface="Arial Black"/>
                <a:sym typeface="Arial Black"/>
              </a:rPr>
              <a:t>SLOGAN</a:t>
            </a:r>
            <a:endParaRPr sz="8000" b="1">
              <a:solidFill>
                <a:srgbClr val="833C0B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76" name="Google Shape;376;p8"/>
          <p:cNvSpPr txBox="1"/>
          <p:nvPr/>
        </p:nvSpPr>
        <p:spPr>
          <a:xfrm>
            <a:off x="555812" y="3370730"/>
            <a:ext cx="8355105" cy="4571999"/>
          </a:xfrm>
          <a:prstGeom prst="rect">
            <a:avLst/>
          </a:prstGeom>
          <a:solidFill>
            <a:srgbClr val="EE8640">
              <a:alpha val="6078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fr-FR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PHOTO</a:t>
            </a:r>
            <a:endParaRPr sz="3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8"/>
          <p:cNvSpPr txBox="1"/>
          <p:nvPr/>
        </p:nvSpPr>
        <p:spPr>
          <a:xfrm flipH="1">
            <a:off x="1725208" y="1919823"/>
            <a:ext cx="615078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800">
                <a:solidFill>
                  <a:srgbClr val="8E6D5F"/>
                </a:solidFill>
                <a:latin typeface="Calibri"/>
                <a:ea typeface="Calibri"/>
                <a:cs typeface="Calibri"/>
                <a:sym typeface="Calibri"/>
              </a:rPr>
              <a:t>First name LAST NAME</a:t>
            </a:r>
            <a:endParaRPr sz="4800">
              <a:solidFill>
                <a:srgbClr val="8E6D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8"/>
          <p:cNvSpPr txBox="1"/>
          <p:nvPr/>
        </p:nvSpPr>
        <p:spPr>
          <a:xfrm>
            <a:off x="0" y="11722474"/>
            <a:ext cx="9601200" cy="107912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endParaRPr sz="3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8"/>
          <p:cNvSpPr txBox="1"/>
          <p:nvPr/>
        </p:nvSpPr>
        <p:spPr>
          <a:xfrm>
            <a:off x="1133266" y="11931788"/>
            <a:ext cx="2988421" cy="652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33C0B"/>
              </a:buClr>
              <a:buSzPts val="3600"/>
              <a:buFont typeface="Teko"/>
              <a:buNone/>
            </a:pPr>
            <a:r>
              <a:rPr lang="fr-FR" sz="3600" b="1" i="1" dirty="0" smtClean="0">
                <a:solidFill>
                  <a:srgbClr val="833C0B"/>
                </a:solidFill>
                <a:latin typeface="Teko"/>
                <a:ea typeface="Teko"/>
                <a:cs typeface="Teko"/>
                <a:sym typeface="Teko"/>
              </a:rPr>
              <a:t>#DOC4OFFICE</a:t>
            </a:r>
            <a:endParaRPr sz="3600" b="1" i="1" dirty="0">
              <a:solidFill>
                <a:srgbClr val="833C0B"/>
              </a:solidFill>
              <a:latin typeface="Teko"/>
              <a:ea typeface="Teko"/>
              <a:cs typeface="Teko"/>
              <a:sym typeface="Teko"/>
            </a:endParaRPr>
          </a:p>
        </p:txBody>
      </p:sp>
      <p:pic>
        <p:nvPicPr>
          <p:cNvPr id="380" name="Google Shape;380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14113" y="11880239"/>
            <a:ext cx="1755781" cy="763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12928" y="11869464"/>
            <a:ext cx="1790594" cy="785144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8"/>
          <p:cNvSpPr txBox="1"/>
          <p:nvPr/>
        </p:nvSpPr>
        <p:spPr>
          <a:xfrm>
            <a:off x="0" y="10525506"/>
            <a:ext cx="9601200" cy="1039906"/>
          </a:xfrm>
          <a:prstGeom prst="rect">
            <a:avLst/>
          </a:prstGeom>
          <a:solidFill>
            <a:srgbClr val="EE8640">
              <a:alpha val="6078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lang="fr-FR" sz="3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Texte</a:t>
            </a:r>
            <a:endParaRPr sz="36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8"/>
          <p:cNvSpPr txBox="1"/>
          <p:nvPr/>
        </p:nvSpPr>
        <p:spPr>
          <a:xfrm flipH="1">
            <a:off x="1760650" y="8089719"/>
            <a:ext cx="615078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>
                <a:solidFill>
                  <a:srgbClr val="676E7F"/>
                </a:solidFill>
                <a:latin typeface="Calibri"/>
                <a:ea typeface="Calibri"/>
                <a:cs typeface="Calibri"/>
                <a:sym typeface="Calibri"/>
              </a:rPr>
              <a:t>Texte</a:t>
            </a:r>
            <a:endParaRPr sz="3200">
              <a:solidFill>
                <a:srgbClr val="676E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8"/>
          <p:cNvSpPr txBox="1"/>
          <p:nvPr/>
        </p:nvSpPr>
        <p:spPr>
          <a:xfrm flipH="1">
            <a:off x="1776989" y="9134086"/>
            <a:ext cx="615078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800">
                <a:solidFill>
                  <a:srgbClr val="8E6D5F"/>
                </a:solidFill>
                <a:latin typeface="Calibri"/>
                <a:ea typeface="Calibri"/>
                <a:cs typeface="Calibri"/>
                <a:sym typeface="Calibri"/>
              </a:rPr>
              <a:t>Texte</a:t>
            </a:r>
            <a:endParaRPr sz="4800">
              <a:solidFill>
                <a:srgbClr val="8E6D5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5">
            <a:alphaModFix/>
            <a:duotone>
              <a:srgbClr val="B58B80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1" y="11772556"/>
            <a:ext cx="986400" cy="98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985"/>
        </a:solidFill>
        <a:effectLst/>
      </p:bgPr>
    </p:bg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9"/>
          <p:cNvSpPr/>
          <p:nvPr/>
        </p:nvSpPr>
        <p:spPr>
          <a:xfrm>
            <a:off x="27592" y="7159557"/>
            <a:ext cx="4078244" cy="4189761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9"/>
          <p:cNvSpPr/>
          <p:nvPr/>
        </p:nvSpPr>
        <p:spPr>
          <a:xfrm rot="10800000">
            <a:off x="627472" y="-10710"/>
            <a:ext cx="8973727" cy="8532138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9"/>
          <p:cNvSpPr txBox="1"/>
          <p:nvPr/>
        </p:nvSpPr>
        <p:spPr>
          <a:xfrm flipH="1">
            <a:off x="3138483" y="6574782"/>
            <a:ext cx="249135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PHOTO</a:t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9"/>
          <p:cNvSpPr/>
          <p:nvPr/>
        </p:nvSpPr>
        <p:spPr>
          <a:xfrm>
            <a:off x="27591" y="11349318"/>
            <a:ext cx="9573609" cy="1452282"/>
          </a:xfrm>
          <a:prstGeom prst="rect">
            <a:avLst/>
          </a:prstGeom>
          <a:solidFill>
            <a:srgbClr val="385623">
              <a:alpha val="88627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9"/>
          <p:cNvSpPr/>
          <p:nvPr/>
        </p:nvSpPr>
        <p:spPr>
          <a:xfrm>
            <a:off x="3138484" y="10916152"/>
            <a:ext cx="6462715" cy="758757"/>
          </a:xfrm>
          <a:prstGeom prst="roundRect">
            <a:avLst>
              <a:gd name="adj" fmla="val 50000"/>
            </a:avLst>
          </a:prstGeom>
          <a:solidFill>
            <a:srgbClr val="A8D08C">
              <a:alpha val="6666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Texte</a:t>
            </a:r>
            <a:endParaRPr sz="36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9"/>
          <p:cNvSpPr txBox="1"/>
          <p:nvPr/>
        </p:nvSpPr>
        <p:spPr>
          <a:xfrm>
            <a:off x="1631645" y="11728696"/>
            <a:ext cx="3478596" cy="775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Teko"/>
              <a:buNone/>
            </a:pPr>
            <a:r>
              <a:rPr lang="fr-FR" sz="4000" b="1" i="1" dirty="0" smtClean="0">
                <a:solidFill>
                  <a:schemeClr val="lt1"/>
                </a:solidFill>
                <a:latin typeface="Teko"/>
                <a:ea typeface="Teko"/>
                <a:cs typeface="Teko"/>
                <a:sym typeface="Teko"/>
              </a:rPr>
              <a:t>#DOC4OFFICE</a:t>
            </a:r>
            <a:endParaRPr sz="4000" b="1" i="1" dirty="0">
              <a:solidFill>
                <a:schemeClr val="lt1"/>
              </a:solidFill>
              <a:latin typeface="Teko"/>
              <a:ea typeface="Teko"/>
              <a:cs typeface="Teko"/>
              <a:sym typeface="Teko"/>
            </a:endParaRPr>
          </a:p>
        </p:txBody>
      </p:sp>
      <p:sp>
        <p:nvSpPr>
          <p:cNvPr id="396" name="Google Shape;396;p9"/>
          <p:cNvSpPr txBox="1"/>
          <p:nvPr/>
        </p:nvSpPr>
        <p:spPr>
          <a:xfrm flipH="1">
            <a:off x="5893720" y="2075639"/>
            <a:ext cx="346543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800">
                <a:solidFill>
                  <a:srgbClr val="A8D08C"/>
                </a:solidFill>
                <a:latin typeface="Arial Black"/>
                <a:ea typeface="Arial Black"/>
                <a:cs typeface="Arial Black"/>
                <a:sym typeface="Arial Black"/>
              </a:rPr>
              <a:t>SLOGAN</a:t>
            </a:r>
            <a:endParaRPr sz="4800">
              <a:solidFill>
                <a:srgbClr val="A8D08C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97" name="Google Shape;397;p9"/>
          <p:cNvSpPr txBox="1"/>
          <p:nvPr/>
        </p:nvSpPr>
        <p:spPr>
          <a:xfrm flipH="1">
            <a:off x="6220173" y="4519496"/>
            <a:ext cx="346543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80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Texte</a:t>
            </a:r>
            <a:endParaRPr sz="4800">
              <a:solidFill>
                <a:schemeClr val="dk1"/>
              </a:solidFill>
              <a:latin typeface="Teko"/>
              <a:ea typeface="Teko"/>
              <a:cs typeface="Teko"/>
              <a:sym typeface="Teko"/>
            </a:endParaRPr>
          </a:p>
        </p:txBody>
      </p:sp>
      <p:sp>
        <p:nvSpPr>
          <p:cNvPr id="398" name="Google Shape;398;p9"/>
          <p:cNvSpPr txBox="1"/>
          <p:nvPr/>
        </p:nvSpPr>
        <p:spPr>
          <a:xfrm flipH="1">
            <a:off x="82405" y="9589969"/>
            <a:ext cx="3324937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800" b="1" dirty="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First </a:t>
            </a:r>
            <a:r>
              <a:rPr lang="fr-FR" sz="4800" b="1" dirty="0" err="1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name</a:t>
            </a:r>
            <a:r>
              <a:rPr lang="fr-FR" sz="4800" b="1" dirty="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800" b="1" dirty="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LAST NAME</a:t>
            </a:r>
            <a:endParaRPr sz="4800" b="1" dirty="0">
              <a:solidFill>
                <a:schemeClr val="dk1"/>
              </a:solidFill>
              <a:latin typeface="Teko"/>
              <a:ea typeface="Teko"/>
              <a:cs typeface="Teko"/>
              <a:sym typeface="Teko"/>
            </a:endParaRPr>
          </a:p>
        </p:txBody>
      </p:sp>
      <p:sp>
        <p:nvSpPr>
          <p:cNvPr id="399" name="Google Shape;399;p9"/>
          <p:cNvSpPr/>
          <p:nvPr/>
        </p:nvSpPr>
        <p:spPr>
          <a:xfrm>
            <a:off x="2719383" y="544689"/>
            <a:ext cx="838200" cy="167640"/>
          </a:xfrm>
          <a:custGeom>
            <a:avLst/>
            <a:gdLst/>
            <a:ahLst/>
            <a:cxnLst/>
            <a:rect l="l" t="t" r="r" b="b"/>
            <a:pathLst>
              <a:path w="838200" h="167640" extrusionOk="0">
                <a:moveTo>
                  <a:pt x="0" y="132080"/>
                </a:moveTo>
                <a:lnTo>
                  <a:pt x="193040" y="0"/>
                </a:lnTo>
                <a:lnTo>
                  <a:pt x="320040" y="111760"/>
                </a:lnTo>
                <a:lnTo>
                  <a:pt x="426720" y="10160"/>
                </a:lnTo>
                <a:lnTo>
                  <a:pt x="574040" y="121920"/>
                </a:lnTo>
                <a:lnTo>
                  <a:pt x="680720" y="35560"/>
                </a:lnTo>
                <a:lnTo>
                  <a:pt x="838200" y="167640"/>
                </a:lnTo>
              </a:path>
            </a:pathLst>
          </a:custGeom>
          <a:noFill/>
          <a:ln w="98425" cap="flat" cmpd="sng">
            <a:solidFill>
              <a:srgbClr val="FFFC1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9"/>
          <p:cNvSpPr/>
          <p:nvPr/>
        </p:nvSpPr>
        <p:spPr>
          <a:xfrm>
            <a:off x="7433422" y="8786955"/>
            <a:ext cx="838200" cy="167640"/>
          </a:xfrm>
          <a:custGeom>
            <a:avLst/>
            <a:gdLst/>
            <a:ahLst/>
            <a:cxnLst/>
            <a:rect l="l" t="t" r="r" b="b"/>
            <a:pathLst>
              <a:path w="838200" h="167640" extrusionOk="0">
                <a:moveTo>
                  <a:pt x="0" y="132080"/>
                </a:moveTo>
                <a:lnTo>
                  <a:pt x="193040" y="0"/>
                </a:lnTo>
                <a:lnTo>
                  <a:pt x="320040" y="111760"/>
                </a:lnTo>
                <a:lnTo>
                  <a:pt x="426720" y="10160"/>
                </a:lnTo>
                <a:lnTo>
                  <a:pt x="574040" y="121920"/>
                </a:lnTo>
                <a:lnTo>
                  <a:pt x="680720" y="35560"/>
                </a:lnTo>
                <a:lnTo>
                  <a:pt x="838200" y="167640"/>
                </a:lnTo>
              </a:path>
            </a:pathLst>
          </a:custGeom>
          <a:noFill/>
          <a:ln w="98425" cap="flat" cmpd="sng">
            <a:solidFill>
              <a:srgbClr val="FFFC1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9"/>
          <p:cNvSpPr/>
          <p:nvPr/>
        </p:nvSpPr>
        <p:spPr>
          <a:xfrm>
            <a:off x="2955043" y="10207159"/>
            <a:ext cx="838200" cy="167640"/>
          </a:xfrm>
          <a:custGeom>
            <a:avLst/>
            <a:gdLst/>
            <a:ahLst/>
            <a:cxnLst/>
            <a:rect l="l" t="t" r="r" b="b"/>
            <a:pathLst>
              <a:path w="838200" h="167640" extrusionOk="0">
                <a:moveTo>
                  <a:pt x="0" y="132080"/>
                </a:moveTo>
                <a:lnTo>
                  <a:pt x="193040" y="0"/>
                </a:lnTo>
                <a:lnTo>
                  <a:pt x="320040" y="111760"/>
                </a:lnTo>
                <a:lnTo>
                  <a:pt x="426720" y="10160"/>
                </a:lnTo>
                <a:lnTo>
                  <a:pt x="574040" y="121920"/>
                </a:lnTo>
                <a:lnTo>
                  <a:pt x="680720" y="35560"/>
                </a:lnTo>
                <a:lnTo>
                  <a:pt x="838200" y="167640"/>
                </a:lnTo>
              </a:path>
            </a:pathLst>
          </a:custGeom>
          <a:noFill/>
          <a:ln w="98425" cap="flat" cmpd="sng">
            <a:solidFill>
              <a:srgbClr val="FFFC1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9"/>
          <p:cNvSpPr/>
          <p:nvPr/>
        </p:nvSpPr>
        <p:spPr>
          <a:xfrm>
            <a:off x="-32036" y="8711118"/>
            <a:ext cx="838200" cy="167640"/>
          </a:xfrm>
          <a:custGeom>
            <a:avLst/>
            <a:gdLst/>
            <a:ahLst/>
            <a:cxnLst/>
            <a:rect l="l" t="t" r="r" b="b"/>
            <a:pathLst>
              <a:path w="838200" h="167640" extrusionOk="0">
                <a:moveTo>
                  <a:pt x="0" y="132080"/>
                </a:moveTo>
                <a:lnTo>
                  <a:pt x="193040" y="0"/>
                </a:lnTo>
                <a:lnTo>
                  <a:pt x="320040" y="111760"/>
                </a:lnTo>
                <a:lnTo>
                  <a:pt x="426720" y="10160"/>
                </a:lnTo>
                <a:lnTo>
                  <a:pt x="574040" y="121920"/>
                </a:lnTo>
                <a:lnTo>
                  <a:pt x="680720" y="35560"/>
                </a:lnTo>
                <a:lnTo>
                  <a:pt x="838200" y="167640"/>
                </a:lnTo>
              </a:path>
            </a:pathLst>
          </a:custGeom>
          <a:noFill/>
          <a:ln w="98425" cap="flat" cmpd="sng">
            <a:solidFill>
              <a:srgbClr val="FFFC1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p9"/>
          <p:cNvSpPr/>
          <p:nvPr/>
        </p:nvSpPr>
        <p:spPr>
          <a:xfrm>
            <a:off x="-371243" y="3412139"/>
            <a:ext cx="838200" cy="167640"/>
          </a:xfrm>
          <a:custGeom>
            <a:avLst/>
            <a:gdLst/>
            <a:ahLst/>
            <a:cxnLst/>
            <a:rect l="l" t="t" r="r" b="b"/>
            <a:pathLst>
              <a:path w="838200" h="167640" extrusionOk="0">
                <a:moveTo>
                  <a:pt x="0" y="132080"/>
                </a:moveTo>
                <a:lnTo>
                  <a:pt x="193040" y="0"/>
                </a:lnTo>
                <a:lnTo>
                  <a:pt x="320040" y="111760"/>
                </a:lnTo>
                <a:lnTo>
                  <a:pt x="426720" y="10160"/>
                </a:lnTo>
                <a:lnTo>
                  <a:pt x="574040" y="121920"/>
                </a:lnTo>
                <a:lnTo>
                  <a:pt x="680720" y="35560"/>
                </a:lnTo>
                <a:lnTo>
                  <a:pt x="838200" y="167640"/>
                </a:lnTo>
              </a:path>
            </a:pathLst>
          </a:custGeom>
          <a:noFill/>
          <a:ln w="98425" cap="flat" cmpd="sng">
            <a:solidFill>
              <a:srgbClr val="FFFC1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9"/>
          <p:cNvSpPr/>
          <p:nvPr/>
        </p:nvSpPr>
        <p:spPr>
          <a:xfrm>
            <a:off x="8988754" y="3797335"/>
            <a:ext cx="838200" cy="167640"/>
          </a:xfrm>
          <a:custGeom>
            <a:avLst/>
            <a:gdLst/>
            <a:ahLst/>
            <a:cxnLst/>
            <a:rect l="l" t="t" r="r" b="b"/>
            <a:pathLst>
              <a:path w="838200" h="167640" extrusionOk="0">
                <a:moveTo>
                  <a:pt x="0" y="132080"/>
                </a:moveTo>
                <a:lnTo>
                  <a:pt x="193040" y="0"/>
                </a:lnTo>
                <a:lnTo>
                  <a:pt x="320040" y="111760"/>
                </a:lnTo>
                <a:lnTo>
                  <a:pt x="426720" y="10160"/>
                </a:lnTo>
                <a:lnTo>
                  <a:pt x="574040" y="121920"/>
                </a:lnTo>
                <a:lnTo>
                  <a:pt x="680720" y="35560"/>
                </a:lnTo>
                <a:lnTo>
                  <a:pt x="838200" y="167640"/>
                </a:lnTo>
              </a:path>
            </a:pathLst>
          </a:custGeom>
          <a:noFill/>
          <a:ln w="98425" cap="flat" cmpd="sng">
            <a:solidFill>
              <a:srgbClr val="FFFC1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9"/>
          <p:cNvSpPr/>
          <p:nvPr/>
        </p:nvSpPr>
        <p:spPr>
          <a:xfrm>
            <a:off x="-32036" y="0"/>
            <a:ext cx="9633236" cy="12801600"/>
          </a:xfrm>
          <a:prstGeom prst="rect">
            <a:avLst/>
          </a:prstGeom>
          <a:noFill/>
          <a:ln w="88900" cap="flat" cmpd="sng">
            <a:solidFill>
              <a:srgbClr val="4BDDE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6" name="Google Shape;406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69868" y="11728462"/>
            <a:ext cx="1946031" cy="85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75526" y="11689176"/>
            <a:ext cx="1776408" cy="772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5">
            <a:alphaModFix/>
            <a:duotone>
              <a:srgbClr val="63A537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615" y="126539"/>
            <a:ext cx="1709239" cy="17092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10"/>
          <p:cNvSpPr/>
          <p:nvPr/>
        </p:nvSpPr>
        <p:spPr>
          <a:xfrm rot="10800000" flipH="1">
            <a:off x="0" y="-1610"/>
            <a:ext cx="5994400" cy="1805303"/>
          </a:xfrm>
          <a:prstGeom prst="rtTriangle">
            <a:avLst/>
          </a:prstGeom>
          <a:solidFill>
            <a:srgbClr val="224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10"/>
          <p:cNvSpPr/>
          <p:nvPr/>
        </p:nvSpPr>
        <p:spPr>
          <a:xfrm flipH="1">
            <a:off x="3606800" y="11015618"/>
            <a:ext cx="5994400" cy="1805303"/>
          </a:xfrm>
          <a:prstGeom prst="rtTriangle">
            <a:avLst/>
          </a:prstGeom>
          <a:solidFill>
            <a:srgbClr val="224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p10"/>
          <p:cNvSpPr/>
          <p:nvPr/>
        </p:nvSpPr>
        <p:spPr>
          <a:xfrm>
            <a:off x="0" y="11015618"/>
            <a:ext cx="5994400" cy="1803506"/>
          </a:xfrm>
          <a:prstGeom prst="rtTriangle">
            <a:avLst/>
          </a:prstGeom>
          <a:solidFill>
            <a:srgbClr val="A6D8A0">
              <a:alpha val="7176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p10"/>
          <p:cNvSpPr/>
          <p:nvPr/>
        </p:nvSpPr>
        <p:spPr>
          <a:xfrm rot="10800000">
            <a:off x="3606800" y="0"/>
            <a:ext cx="5994400" cy="1803506"/>
          </a:xfrm>
          <a:prstGeom prst="rtTriangle">
            <a:avLst/>
          </a:prstGeom>
          <a:solidFill>
            <a:srgbClr val="A6D8A0">
              <a:alpha val="7176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p10"/>
          <p:cNvSpPr/>
          <p:nvPr/>
        </p:nvSpPr>
        <p:spPr>
          <a:xfrm>
            <a:off x="3086991" y="1128408"/>
            <a:ext cx="3268494" cy="3268494"/>
          </a:xfrm>
          <a:prstGeom prst="ellipse">
            <a:avLst/>
          </a:prstGeom>
          <a:solidFill>
            <a:srgbClr val="4E807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PHOTO</a:t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" name="Google Shape;418;p10"/>
          <p:cNvSpPr txBox="1"/>
          <p:nvPr/>
        </p:nvSpPr>
        <p:spPr>
          <a:xfrm>
            <a:off x="3097730" y="5972783"/>
            <a:ext cx="3405741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6000">
                <a:solidFill>
                  <a:srgbClr val="1D3C4C"/>
                </a:solidFill>
                <a:latin typeface="Limelight"/>
                <a:ea typeface="Limelight"/>
                <a:cs typeface="Limelight"/>
                <a:sym typeface="Limelight"/>
              </a:rPr>
              <a:t>SLOGAN</a:t>
            </a:r>
            <a:endParaRPr sz="6000">
              <a:solidFill>
                <a:srgbClr val="1D3C4C"/>
              </a:solidFill>
              <a:latin typeface="Limelight"/>
              <a:ea typeface="Limelight"/>
              <a:cs typeface="Limelight"/>
              <a:sym typeface="Limelight"/>
            </a:endParaRPr>
          </a:p>
        </p:txBody>
      </p:sp>
      <p:sp>
        <p:nvSpPr>
          <p:cNvPr id="419" name="Google Shape;419;p10"/>
          <p:cNvSpPr txBox="1"/>
          <p:nvPr/>
        </p:nvSpPr>
        <p:spPr>
          <a:xfrm>
            <a:off x="2383789" y="4895954"/>
            <a:ext cx="483363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>
                <a:solidFill>
                  <a:srgbClr val="4E8078"/>
                </a:solidFill>
                <a:latin typeface="Arial Black"/>
                <a:ea typeface="Arial Black"/>
                <a:cs typeface="Arial Black"/>
                <a:sym typeface="Arial Black"/>
              </a:rPr>
              <a:t>First NAME LAST NAME</a:t>
            </a:r>
            <a:endParaRPr sz="2800">
              <a:solidFill>
                <a:srgbClr val="4E8078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20" name="Google Shape;420;p10"/>
          <p:cNvSpPr txBox="1"/>
          <p:nvPr/>
        </p:nvSpPr>
        <p:spPr>
          <a:xfrm>
            <a:off x="4236183" y="9068188"/>
            <a:ext cx="1128835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400">
                <a:solidFill>
                  <a:srgbClr val="1D3C4C"/>
                </a:solidFill>
                <a:latin typeface="Teko"/>
                <a:ea typeface="Teko"/>
                <a:cs typeface="Teko"/>
                <a:sym typeface="Teko"/>
              </a:rPr>
              <a:t>Texte</a:t>
            </a:r>
            <a:endParaRPr sz="4400">
              <a:solidFill>
                <a:srgbClr val="1D3C4C"/>
              </a:solidFill>
              <a:latin typeface="Teko"/>
              <a:ea typeface="Teko"/>
              <a:cs typeface="Teko"/>
              <a:sym typeface="Teko"/>
            </a:endParaRPr>
          </a:p>
        </p:txBody>
      </p:sp>
      <p:sp>
        <p:nvSpPr>
          <p:cNvPr id="421" name="Google Shape;421;p10"/>
          <p:cNvSpPr txBox="1"/>
          <p:nvPr/>
        </p:nvSpPr>
        <p:spPr>
          <a:xfrm>
            <a:off x="4236183" y="10132925"/>
            <a:ext cx="1128835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400">
                <a:solidFill>
                  <a:srgbClr val="4E8078"/>
                </a:solidFill>
                <a:latin typeface="Teko"/>
                <a:ea typeface="Teko"/>
                <a:cs typeface="Teko"/>
                <a:sym typeface="Teko"/>
              </a:rPr>
              <a:t>Texte</a:t>
            </a:r>
            <a:endParaRPr sz="4400">
              <a:solidFill>
                <a:srgbClr val="4E8078"/>
              </a:solidFill>
              <a:latin typeface="Teko"/>
              <a:ea typeface="Teko"/>
              <a:cs typeface="Teko"/>
              <a:sym typeface="Teko"/>
            </a:endParaRPr>
          </a:p>
        </p:txBody>
      </p:sp>
      <p:sp>
        <p:nvSpPr>
          <p:cNvPr id="422" name="Google Shape;422;p10"/>
          <p:cNvSpPr txBox="1"/>
          <p:nvPr/>
        </p:nvSpPr>
        <p:spPr>
          <a:xfrm>
            <a:off x="118117" y="152963"/>
            <a:ext cx="3127598" cy="973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Teko"/>
              <a:buNone/>
            </a:pPr>
            <a:r>
              <a:rPr lang="fr-FR" sz="4000" b="1" i="1" dirty="0" smtClean="0">
                <a:solidFill>
                  <a:schemeClr val="lt1"/>
                </a:solidFill>
                <a:latin typeface="Teko"/>
                <a:ea typeface="Teko"/>
                <a:cs typeface="Teko"/>
                <a:sym typeface="Teko"/>
              </a:rPr>
              <a:t>#DOC4OFFICE</a:t>
            </a:r>
            <a:endParaRPr sz="4000" b="1" i="1" dirty="0">
              <a:solidFill>
                <a:schemeClr val="lt1"/>
              </a:solidFill>
              <a:latin typeface="Teko"/>
              <a:ea typeface="Teko"/>
              <a:cs typeface="Teko"/>
              <a:sym typeface="Teko"/>
            </a:endParaRPr>
          </a:p>
        </p:txBody>
      </p:sp>
      <p:pic>
        <p:nvPicPr>
          <p:cNvPr id="423" name="Google Shape;423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144" y="11731380"/>
            <a:ext cx="2399376" cy="1050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68689" y="79616"/>
            <a:ext cx="2411554" cy="1048792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p10"/>
          <p:cNvSpPr/>
          <p:nvPr/>
        </p:nvSpPr>
        <p:spPr>
          <a:xfrm>
            <a:off x="-32036" y="0"/>
            <a:ext cx="9633236" cy="12801600"/>
          </a:xfrm>
          <a:prstGeom prst="rect">
            <a:avLst/>
          </a:prstGeom>
          <a:noFill/>
          <a:ln w="88900" cap="flat" cmpd="sng">
            <a:solidFill>
              <a:srgbClr val="4BDDE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5">
            <a:alphaModFix/>
            <a:duotone>
              <a:srgbClr val="A19574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8650" y="11451042"/>
            <a:ext cx="1251142" cy="12511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Espace réservé d’image 16" descr="un plan rapproché d’un violon">
            <a:extLst>
              <a:ext uri="{FF2B5EF4-FFF2-40B4-BE49-F238E27FC236}">
                <a16:creationId xmlns:a16="http://schemas.microsoft.com/office/drawing/2014/main" id="{4990F586-0DAA-4B84-9370-F17DCC1025C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601200" cy="12801600"/>
          </a:xfrm>
        </p:spPr>
      </p:pic>
      <p:sp>
        <p:nvSpPr>
          <p:cNvPr id="19" name="Titre 4">
            <a:extLst>
              <a:ext uri="{FF2B5EF4-FFF2-40B4-BE49-F238E27FC236}">
                <a16:creationId xmlns:a16="http://schemas.microsoft.com/office/drawing/2014/main" id="{2E4A287D-CBEF-BD49-B458-4AC22188F6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0876" y="855021"/>
            <a:ext cx="7261151" cy="1605980"/>
          </a:xfrm>
        </p:spPr>
        <p:txBody>
          <a:bodyPr rtlCol="0">
            <a:normAutofit/>
          </a:bodyPr>
          <a:lstStyle>
            <a:defPPr>
              <a:defRPr lang="fr-FR"/>
            </a:defPPr>
          </a:lstStyle>
          <a:p>
            <a:pPr rtl="0"/>
            <a:r>
              <a:rPr lang="fr-FR" sz="9884" dirty="0"/>
              <a:t>A </a:t>
            </a:r>
            <a:r>
              <a:rPr lang="fr-FR" sz="9884" dirty="0" err="1"/>
              <a:t>title</a:t>
            </a:r>
            <a:endParaRPr lang="fr-FR" sz="9884" dirty="0"/>
          </a:p>
        </p:txBody>
      </p:sp>
      <p:sp>
        <p:nvSpPr>
          <p:cNvPr id="79" name="Espace réservé du texte 78">
            <a:extLst>
              <a:ext uri="{FF2B5EF4-FFF2-40B4-BE49-F238E27FC236}">
                <a16:creationId xmlns:a16="http://schemas.microsoft.com/office/drawing/2014/main" id="{BD94E3A2-0F1C-412C-8695-DD9718912B6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6403" y="165435"/>
            <a:ext cx="4260715" cy="623519"/>
          </a:xfrm>
        </p:spPr>
        <p:txBody>
          <a:bodyPr rtlCol="0">
            <a:noAutofit/>
          </a:bodyPr>
          <a:lstStyle>
            <a:defPPr>
              <a:defRPr lang="fr-FR"/>
            </a:defPPr>
          </a:lstStyle>
          <a:p>
            <a:pPr rtl="0"/>
            <a:r>
              <a:rPr lang="fr-FR" dirty="0" err="1"/>
              <a:t>Text</a:t>
            </a:r>
            <a:r>
              <a:rPr lang="fr-FR" dirty="0"/>
              <a:t> Example</a:t>
            </a:r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0A19B50C-F01E-44BB-8A3C-2170CB14E1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5826568" y="497284"/>
            <a:ext cx="3794824" cy="216469"/>
            <a:chOff x="5027257" y="595493"/>
            <a:chExt cx="5056245" cy="262855"/>
          </a:xfrm>
        </p:grpSpPr>
        <p:cxnSp>
          <p:nvCxnSpPr>
            <p:cNvPr id="67" name="Connecteur droit 66">
              <a:extLst>
                <a:ext uri="{FF2B5EF4-FFF2-40B4-BE49-F238E27FC236}">
                  <a16:creationId xmlns:a16="http://schemas.microsoft.com/office/drawing/2014/main" id="{15C54602-CFBB-5245-A998-892607D8998D}"/>
                </a:ext>
              </a:extLst>
            </p:cNvPr>
            <p:cNvCxnSpPr>
              <a:cxnSpLocks/>
            </p:cNvCxnSpPr>
            <p:nvPr/>
          </p:nvCxnSpPr>
          <p:spPr>
            <a:xfrm>
              <a:off x="5028466" y="595493"/>
              <a:ext cx="5043545" cy="0"/>
            </a:xfrm>
            <a:prstGeom prst="line">
              <a:avLst/>
            </a:prstGeom>
            <a:ln w="127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eur droit 51">
              <a:extLst>
                <a:ext uri="{FF2B5EF4-FFF2-40B4-BE49-F238E27FC236}">
                  <a16:creationId xmlns:a16="http://schemas.microsoft.com/office/drawing/2014/main" id="{2562B632-AB80-7E45-9AB2-3B5CB708475E}"/>
                </a:ext>
              </a:extLst>
            </p:cNvPr>
            <p:cNvCxnSpPr>
              <a:cxnSpLocks/>
            </p:cNvCxnSpPr>
            <p:nvPr/>
          </p:nvCxnSpPr>
          <p:spPr>
            <a:xfrm>
              <a:off x="5030897" y="718879"/>
              <a:ext cx="5041114" cy="0"/>
            </a:xfrm>
            <a:prstGeom prst="line">
              <a:avLst/>
            </a:prstGeom>
            <a:ln w="254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cteur droit 67">
              <a:extLst>
                <a:ext uri="{FF2B5EF4-FFF2-40B4-BE49-F238E27FC236}">
                  <a16:creationId xmlns:a16="http://schemas.microsoft.com/office/drawing/2014/main" id="{E98F2F07-E798-6849-8138-2A60E089893F}"/>
                </a:ext>
              </a:extLst>
            </p:cNvPr>
            <p:cNvCxnSpPr>
              <a:cxnSpLocks/>
            </p:cNvCxnSpPr>
            <p:nvPr/>
          </p:nvCxnSpPr>
          <p:spPr>
            <a:xfrm>
              <a:off x="5027257" y="858348"/>
              <a:ext cx="5056245" cy="0"/>
            </a:xfrm>
            <a:prstGeom prst="line">
              <a:avLst/>
            </a:prstGeom>
            <a:ln w="381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Espace réservé du texte 73">
            <a:extLst>
              <a:ext uri="{FF2B5EF4-FFF2-40B4-BE49-F238E27FC236}">
                <a16:creationId xmlns:a16="http://schemas.microsoft.com/office/drawing/2014/main" id="{5B252BB3-782F-4B1D-8863-F12FD65DFAD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940876" y="2537739"/>
            <a:ext cx="2932480" cy="1322782"/>
          </a:xfrm>
        </p:spPr>
        <p:txBody>
          <a:bodyPr rtlCol="0">
            <a:normAutofit fontScale="85000" lnSpcReduction="20000"/>
          </a:bodyPr>
          <a:lstStyle>
            <a:defPPr>
              <a:defRPr lang="fr-FR"/>
            </a:defPPr>
          </a:lstStyle>
          <a:p>
            <a:pPr>
              <a:lnSpc>
                <a:spcPct val="100000"/>
              </a:lnSpc>
              <a:spcBef>
                <a:spcPts val="494"/>
              </a:spcBef>
            </a:pPr>
            <a:r>
              <a:rPr lang="fr-FR" sz="2635" dirty="0">
                <a:solidFill>
                  <a:schemeClr val="bg1"/>
                </a:solidFill>
              </a:rPr>
              <a:t>Lorem Ipsum</a:t>
            </a:r>
          </a:p>
          <a:p>
            <a:pPr>
              <a:lnSpc>
                <a:spcPct val="100000"/>
              </a:lnSpc>
              <a:spcBef>
                <a:spcPts val="494"/>
              </a:spcBef>
            </a:pPr>
            <a:r>
              <a:rPr lang="fr-FR" sz="2635" dirty="0">
                <a:solidFill>
                  <a:schemeClr val="bg1"/>
                </a:solidFill>
              </a:rPr>
              <a:t>The background Photo can </a:t>
            </a:r>
            <a:r>
              <a:rPr lang="fr-FR" sz="2635" dirty="0" err="1">
                <a:solidFill>
                  <a:schemeClr val="bg1"/>
                </a:solidFill>
              </a:rPr>
              <a:t>be</a:t>
            </a:r>
            <a:r>
              <a:rPr lang="fr-FR" sz="2635" dirty="0">
                <a:solidFill>
                  <a:schemeClr val="bg1"/>
                </a:solidFill>
              </a:rPr>
              <a:t> </a:t>
            </a:r>
            <a:r>
              <a:rPr lang="fr-FR" sz="2635" dirty="0" err="1">
                <a:solidFill>
                  <a:schemeClr val="bg1"/>
                </a:solidFill>
              </a:rPr>
              <a:t>changed</a:t>
            </a:r>
            <a:r>
              <a:rPr lang="fr-FR" sz="2635" dirty="0">
                <a:solidFill>
                  <a:schemeClr val="bg1"/>
                </a:solidFill>
              </a:rPr>
              <a:t> or </a:t>
            </a:r>
            <a:r>
              <a:rPr lang="fr-FR" sz="2635" dirty="0" err="1">
                <a:solidFill>
                  <a:schemeClr val="bg1"/>
                </a:solidFill>
              </a:rPr>
              <a:t>reused</a:t>
            </a:r>
            <a:endParaRPr lang="fr-FR" sz="2635" dirty="0">
              <a:solidFill>
                <a:schemeClr val="bg1"/>
              </a:solidFill>
            </a:endParaRPr>
          </a:p>
        </p:txBody>
      </p:sp>
      <p:sp>
        <p:nvSpPr>
          <p:cNvPr id="23" name="Espace réservé du texte 110">
            <a:extLst>
              <a:ext uri="{FF2B5EF4-FFF2-40B4-BE49-F238E27FC236}">
                <a16:creationId xmlns:a16="http://schemas.microsoft.com/office/drawing/2014/main" id="{8E52BDE2-A2B7-BB48-A454-FB7D65B35136}"/>
              </a:ext>
            </a:extLst>
          </p:cNvPr>
          <p:cNvSpPr txBox="1">
            <a:spLocks/>
          </p:cNvSpPr>
          <p:nvPr/>
        </p:nvSpPr>
        <p:spPr>
          <a:xfrm>
            <a:off x="967987" y="5098907"/>
            <a:ext cx="4209131" cy="2714552"/>
          </a:xfrm>
          <a:prstGeom prst="rect">
            <a:avLst/>
          </a:prstGeom>
          <a:noFill/>
        </p:spPr>
        <p:txBody>
          <a:bodyPr vert="horz" lIns="75304" tIns="37651" rIns="75304" bIns="37651" rtlCol="0">
            <a:normAutofit/>
          </a:bodyPr>
          <a:lstStyle>
            <a:lvl1pPr marL="0" indent="0" algn="l" defTabSz="1272355" rtl="0" eaLnBrk="1" latinLnBrk="0" hangingPunct="1">
              <a:lnSpc>
                <a:spcPct val="90000"/>
              </a:lnSpc>
              <a:spcBef>
                <a:spcPts val="1391"/>
              </a:spcBef>
              <a:buFont typeface="Arial" panose="020B0604020202020204" pitchFamily="34" charset="0"/>
              <a:buNone/>
              <a:defRPr lang="fr-FR" sz="3896" kern="1200">
                <a:solidFill>
                  <a:schemeClr val="tx1"/>
                </a:solidFill>
                <a:latin typeface="Posterama" panose="020B0504020200020000" pitchFamily="34" charset="0"/>
                <a:ea typeface="+mn-ea"/>
                <a:cs typeface="Posterama" panose="020B0504020200020000" pitchFamily="34" charset="0"/>
              </a:defRPr>
            </a:lvl1pPr>
            <a:lvl2pPr marL="636177" indent="0" algn="l" defTabSz="1272355" rtl="0" eaLnBrk="1" latinLnBrk="0" hangingPunct="1">
              <a:lnSpc>
                <a:spcPct val="90000"/>
              </a:lnSpc>
              <a:spcBef>
                <a:spcPts val="696"/>
              </a:spcBef>
              <a:buFont typeface="Arial" panose="020B0604020202020204" pitchFamily="34" charset="0"/>
              <a:buNone/>
              <a:defRPr lang="fr-FR" sz="3339" kern="1200">
                <a:solidFill>
                  <a:schemeClr val="tx1"/>
                </a:solidFill>
                <a:latin typeface="Posterama" panose="020B0504020200020000" pitchFamily="34" charset="0"/>
                <a:ea typeface="+mn-ea"/>
                <a:cs typeface="Posterama" panose="020B0504020200020000" pitchFamily="34" charset="0"/>
              </a:defRPr>
            </a:lvl2pPr>
            <a:lvl3pPr marL="1272355" indent="0" algn="l" defTabSz="1272355" rtl="0" eaLnBrk="1" latinLnBrk="0" hangingPunct="1">
              <a:lnSpc>
                <a:spcPct val="90000"/>
              </a:lnSpc>
              <a:spcBef>
                <a:spcPts val="696"/>
              </a:spcBef>
              <a:buFont typeface="Arial" panose="020B0604020202020204" pitchFamily="34" charset="0"/>
              <a:buNone/>
              <a:defRPr lang="fr-FR" sz="2783" kern="1200">
                <a:solidFill>
                  <a:schemeClr val="tx1"/>
                </a:solidFill>
                <a:latin typeface="Posterama" panose="020B0504020200020000" pitchFamily="34" charset="0"/>
                <a:ea typeface="+mn-ea"/>
                <a:cs typeface="Posterama" panose="020B0504020200020000" pitchFamily="34" charset="0"/>
              </a:defRPr>
            </a:lvl3pPr>
            <a:lvl4pPr marL="1908532" indent="0" algn="l" defTabSz="1272355" rtl="0" eaLnBrk="1" latinLnBrk="0" hangingPunct="1">
              <a:lnSpc>
                <a:spcPct val="90000"/>
              </a:lnSpc>
              <a:spcBef>
                <a:spcPts val="696"/>
              </a:spcBef>
              <a:buFont typeface="Arial" panose="020B0604020202020204" pitchFamily="34" charset="0"/>
              <a:buNone/>
              <a:defRPr lang="fr-FR" sz="2505" kern="1200">
                <a:solidFill>
                  <a:schemeClr val="tx1"/>
                </a:solidFill>
                <a:latin typeface="Posterama" panose="020B0504020200020000" pitchFamily="34" charset="0"/>
                <a:ea typeface="+mn-ea"/>
                <a:cs typeface="Posterama" panose="020B0504020200020000" pitchFamily="34" charset="0"/>
              </a:defRPr>
            </a:lvl4pPr>
            <a:lvl5pPr marL="2544710" indent="0" algn="l" defTabSz="1272355" rtl="0" eaLnBrk="1" latinLnBrk="0" hangingPunct="1">
              <a:lnSpc>
                <a:spcPct val="90000"/>
              </a:lnSpc>
              <a:spcBef>
                <a:spcPts val="696"/>
              </a:spcBef>
              <a:buFont typeface="Arial" panose="020B0604020202020204" pitchFamily="34" charset="0"/>
              <a:buNone/>
              <a:defRPr lang="fr-FR" sz="2505" kern="1200">
                <a:solidFill>
                  <a:schemeClr val="tx1"/>
                </a:solidFill>
                <a:latin typeface="Posterama" panose="020B0504020200020000" pitchFamily="34" charset="0"/>
                <a:ea typeface="+mn-ea"/>
                <a:cs typeface="Posterama" panose="020B0504020200020000" pitchFamily="34" charset="0"/>
              </a:defRPr>
            </a:lvl5pPr>
            <a:lvl6pPr marL="3498976" indent="-318089" algn="l" defTabSz="1272355" rtl="0" eaLnBrk="1" latinLnBrk="0" hangingPunct="1">
              <a:lnSpc>
                <a:spcPct val="90000"/>
              </a:lnSpc>
              <a:spcBef>
                <a:spcPts val="696"/>
              </a:spcBef>
              <a:buFont typeface="Arial" panose="020B0604020202020204" pitchFamily="34" charset="0"/>
              <a:buChar char="•"/>
              <a:defRPr lang="fr-FR" sz="2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35153" indent="-318089" algn="l" defTabSz="1272355" rtl="0" eaLnBrk="1" latinLnBrk="0" hangingPunct="1">
              <a:lnSpc>
                <a:spcPct val="90000"/>
              </a:lnSpc>
              <a:spcBef>
                <a:spcPts val="696"/>
              </a:spcBef>
              <a:buFont typeface="Arial" panose="020B0604020202020204" pitchFamily="34" charset="0"/>
              <a:buChar char="•"/>
              <a:defRPr lang="fr-FR" sz="2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71331" indent="-318089" algn="l" defTabSz="1272355" rtl="0" eaLnBrk="1" latinLnBrk="0" hangingPunct="1">
              <a:lnSpc>
                <a:spcPct val="90000"/>
              </a:lnSpc>
              <a:spcBef>
                <a:spcPts val="696"/>
              </a:spcBef>
              <a:buFont typeface="Arial" panose="020B0604020202020204" pitchFamily="34" charset="0"/>
              <a:buChar char="•"/>
              <a:defRPr lang="fr-FR" sz="2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07509" indent="-318089" algn="l" defTabSz="1272355" rtl="0" eaLnBrk="1" latinLnBrk="0" hangingPunct="1">
              <a:lnSpc>
                <a:spcPct val="90000"/>
              </a:lnSpc>
              <a:spcBef>
                <a:spcPts val="696"/>
              </a:spcBef>
              <a:buFont typeface="Arial" panose="020B0604020202020204" pitchFamily="34" charset="0"/>
              <a:buChar char="•"/>
              <a:defRPr lang="fr-FR" sz="2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644264">
              <a:lnSpc>
                <a:spcPct val="100000"/>
              </a:lnSpc>
              <a:spcBef>
                <a:spcPts val="1798"/>
              </a:spcBef>
              <a:buClrTx/>
            </a:pPr>
            <a:r>
              <a:rPr lang="fr-FR" sz="2635" dirty="0">
                <a:solidFill>
                  <a:prstClr val="white"/>
                </a:solidFill>
                <a:latin typeface="Posterama"/>
              </a:rPr>
              <a:t>More </a:t>
            </a:r>
            <a:r>
              <a:rPr lang="fr-FR" sz="2635" dirty="0" err="1">
                <a:solidFill>
                  <a:prstClr val="white"/>
                </a:solidFill>
                <a:latin typeface="Posterama"/>
              </a:rPr>
              <a:t>Text</a:t>
            </a:r>
            <a:r>
              <a:rPr lang="fr-FR" sz="2635" dirty="0">
                <a:solidFill>
                  <a:prstClr val="white"/>
                </a:solidFill>
                <a:latin typeface="Posterama"/>
              </a:rPr>
              <a:t> For Details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B4576BD-A57A-3E40-8B1F-AC8277931BF7}"/>
              </a:ext>
            </a:extLst>
          </p:cNvPr>
          <p:cNvSpPr/>
          <p:nvPr/>
        </p:nvSpPr>
        <p:spPr>
          <a:xfrm>
            <a:off x="916403" y="7253536"/>
            <a:ext cx="4183530" cy="629211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fr-FR"/>
            </a:defPPr>
          </a:lstStyle>
          <a:p>
            <a:pPr defTabSz="773349">
              <a:lnSpc>
                <a:spcPct val="150000"/>
              </a:lnSpc>
              <a:buClrTx/>
            </a:pPr>
            <a:r>
              <a:rPr lang="fr-FR" sz="2326" kern="1200" dirty="0">
                <a:solidFill>
                  <a:prstClr val="white"/>
                </a:solidFill>
                <a:latin typeface="Posterama"/>
                <a:ea typeface="+mn-ea"/>
                <a:cs typeface="Posterama" panose="020B0504020200020000" pitchFamily="34" charset="0"/>
              </a:rPr>
              <a:t>Contact Information</a:t>
            </a:r>
          </a:p>
        </p:txBody>
      </p:sp>
      <p:sp>
        <p:nvSpPr>
          <p:cNvPr id="149" name="Espace réservé du texte 148">
            <a:extLst>
              <a:ext uri="{FF2B5EF4-FFF2-40B4-BE49-F238E27FC236}">
                <a16:creationId xmlns:a16="http://schemas.microsoft.com/office/drawing/2014/main" id="{401995AB-7D26-48A7-B8A3-3332C0E20AB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01059" y="11174430"/>
            <a:ext cx="2506554" cy="753035"/>
          </a:xfrm>
        </p:spPr>
        <p:txBody>
          <a:bodyPr rtlCol="0">
            <a:noAutofit/>
          </a:bodyPr>
          <a:lstStyle>
            <a:defPPr>
              <a:defRPr lang="fr-FR"/>
            </a:defPPr>
          </a:lstStyle>
          <a:p>
            <a:pPr algn="r" rtl="0">
              <a:lnSpc>
                <a:spcPct val="150000"/>
              </a:lnSpc>
            </a:pPr>
            <a:r>
              <a:rPr lang="fr-FR" sz="1648" dirty="0">
                <a:solidFill>
                  <a:schemeClr val="bg1"/>
                </a:solidFill>
              </a:rPr>
              <a:t>More Contact Information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E08407D-6130-4BE6-91A2-42EEE02374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-11568" y="12205492"/>
            <a:ext cx="9632960" cy="274427"/>
            <a:chOff x="5027257" y="595493"/>
            <a:chExt cx="5056245" cy="262855"/>
          </a:xfrm>
        </p:grpSpPr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9292FE06-718C-4F59-9775-861C12D6F4DD}"/>
                </a:ext>
              </a:extLst>
            </p:cNvPr>
            <p:cNvCxnSpPr>
              <a:cxnSpLocks/>
            </p:cNvCxnSpPr>
            <p:nvPr/>
          </p:nvCxnSpPr>
          <p:spPr>
            <a:xfrm>
              <a:off x="5028466" y="595493"/>
              <a:ext cx="5043545" cy="0"/>
            </a:xfrm>
            <a:prstGeom prst="line">
              <a:avLst/>
            </a:prstGeom>
            <a:ln w="127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>
              <a:extLst>
                <a:ext uri="{FF2B5EF4-FFF2-40B4-BE49-F238E27FC236}">
                  <a16:creationId xmlns:a16="http://schemas.microsoft.com/office/drawing/2014/main" id="{DA1CB33D-00C7-428D-BD2F-C7C31C29229B}"/>
                </a:ext>
              </a:extLst>
            </p:cNvPr>
            <p:cNvCxnSpPr>
              <a:cxnSpLocks/>
            </p:cNvCxnSpPr>
            <p:nvPr/>
          </p:nvCxnSpPr>
          <p:spPr>
            <a:xfrm>
              <a:off x="5030897" y="718879"/>
              <a:ext cx="5041114" cy="0"/>
            </a:xfrm>
            <a:prstGeom prst="line">
              <a:avLst/>
            </a:prstGeom>
            <a:ln w="254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>
              <a:extLst>
                <a:ext uri="{FF2B5EF4-FFF2-40B4-BE49-F238E27FC236}">
                  <a16:creationId xmlns:a16="http://schemas.microsoft.com/office/drawing/2014/main" id="{5587A833-C68D-4C11-83C9-9015EB5F1692}"/>
                </a:ext>
              </a:extLst>
            </p:cNvPr>
            <p:cNvCxnSpPr>
              <a:cxnSpLocks/>
            </p:cNvCxnSpPr>
            <p:nvPr/>
          </p:nvCxnSpPr>
          <p:spPr>
            <a:xfrm>
              <a:off x="5027257" y="858348"/>
              <a:ext cx="5056245" cy="0"/>
            </a:xfrm>
            <a:prstGeom prst="line">
              <a:avLst/>
            </a:prstGeom>
            <a:ln w="381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Google Shape;379;p8"/>
          <p:cNvSpPr txBox="1"/>
          <p:nvPr/>
        </p:nvSpPr>
        <p:spPr>
          <a:xfrm>
            <a:off x="125026" y="9747860"/>
            <a:ext cx="2918250" cy="843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8149" tIns="59058" rIns="118149" bIns="59058" anchor="ctr" anchorCtr="0">
            <a:noAutofit/>
          </a:bodyPr>
          <a:lstStyle/>
          <a:p>
            <a:pPr algn="ctr" defTabSz="773349">
              <a:lnSpc>
                <a:spcPct val="90000"/>
              </a:lnSpc>
              <a:buClr>
                <a:srgbClr val="833C0B"/>
              </a:buClr>
              <a:buSzPts val="3600"/>
            </a:pPr>
            <a:r>
              <a:rPr lang="fr-FR" sz="2585" b="1" i="1" kern="1200" dirty="0">
                <a:solidFill>
                  <a:prstClr val="white"/>
                </a:solidFill>
                <a:latin typeface="Teko"/>
                <a:ea typeface="Teko"/>
                <a:cs typeface="Teko"/>
                <a:sym typeface="Teko"/>
              </a:rPr>
              <a:t>#DOC4OFFICE</a:t>
            </a:r>
          </a:p>
        </p:txBody>
      </p:sp>
      <p:pic>
        <p:nvPicPr>
          <p:cNvPr id="27" name="Google Shape;423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91855" y="10533446"/>
            <a:ext cx="1251422" cy="548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857" y="11515638"/>
            <a:ext cx="1251420" cy="544246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6">
            <a:alphaModFix/>
            <a:duotone>
              <a:srgbClr val="B58B80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98" y="10571637"/>
            <a:ext cx="1558800" cy="1558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525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D08C"/>
        </a:solidFill>
        <a:effectLst/>
      </p:bgPr>
    </p:bg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1" name="Google Shape;431;p11"/>
          <p:cNvCxnSpPr/>
          <p:nvPr/>
        </p:nvCxnSpPr>
        <p:spPr>
          <a:xfrm>
            <a:off x="1128409" y="837302"/>
            <a:ext cx="0" cy="10334915"/>
          </a:xfrm>
          <a:prstGeom prst="straightConnector1">
            <a:avLst/>
          </a:prstGeom>
          <a:noFill/>
          <a:ln w="4127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32" name="Google Shape;432;p11"/>
          <p:cNvSpPr/>
          <p:nvPr/>
        </p:nvSpPr>
        <p:spPr>
          <a:xfrm rot="1392652">
            <a:off x="5032349" y="5831987"/>
            <a:ext cx="6492134" cy="6492134"/>
          </a:xfrm>
          <a:prstGeom prst="chord">
            <a:avLst>
              <a:gd name="adj1" fmla="val 2604616"/>
              <a:gd name="adj2" fmla="val 16200000"/>
            </a:avLst>
          </a:prstGeom>
          <a:solidFill>
            <a:schemeClr val="lt1">
              <a:alpha val="69803"/>
            </a:schemeClr>
          </a:solidFill>
          <a:ln w="762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540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Photo</a:t>
            </a:r>
            <a:endParaRPr sz="540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p11"/>
          <p:cNvSpPr txBox="1"/>
          <p:nvPr/>
        </p:nvSpPr>
        <p:spPr>
          <a:xfrm>
            <a:off x="1349354" y="2914896"/>
            <a:ext cx="4119974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660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SLOGAN</a:t>
            </a:r>
            <a:endParaRPr sz="660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34" name="Google Shape;434;p11"/>
          <p:cNvSpPr txBox="1"/>
          <p:nvPr/>
        </p:nvSpPr>
        <p:spPr>
          <a:xfrm>
            <a:off x="1349354" y="928576"/>
            <a:ext cx="532068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000" b="1">
                <a:solidFill>
                  <a:srgbClr val="1D3C4C"/>
                </a:solidFill>
                <a:latin typeface="Arial Narrow"/>
                <a:ea typeface="Arial Narrow"/>
                <a:cs typeface="Arial Narrow"/>
                <a:sym typeface="Arial Narrow"/>
              </a:rPr>
              <a:t>FIRST NAME LAST NAME</a:t>
            </a:r>
            <a:endParaRPr sz="4000" b="1">
              <a:solidFill>
                <a:srgbClr val="1D3C4C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35" name="Google Shape;435;p11"/>
          <p:cNvSpPr txBox="1"/>
          <p:nvPr/>
        </p:nvSpPr>
        <p:spPr>
          <a:xfrm>
            <a:off x="1349354" y="4717741"/>
            <a:ext cx="139384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dirty="0">
                <a:solidFill>
                  <a:srgbClr val="1D3C4C"/>
                </a:solidFill>
                <a:latin typeface="Arial Narrow"/>
                <a:ea typeface="Arial Narrow"/>
                <a:cs typeface="Arial Narrow"/>
                <a:sym typeface="Arial Narrow"/>
              </a:rPr>
              <a:t>Texte</a:t>
            </a:r>
            <a:endParaRPr sz="2800" b="1" dirty="0">
              <a:solidFill>
                <a:srgbClr val="1D3C4C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36" name="Google Shape;436;p11"/>
          <p:cNvSpPr txBox="1"/>
          <p:nvPr/>
        </p:nvSpPr>
        <p:spPr>
          <a:xfrm>
            <a:off x="1349353" y="10514723"/>
            <a:ext cx="108934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>
                <a:solidFill>
                  <a:srgbClr val="1D3C4C"/>
                </a:solidFill>
                <a:latin typeface="Arial Narrow"/>
                <a:ea typeface="Arial Narrow"/>
                <a:cs typeface="Arial Narrow"/>
                <a:sym typeface="Arial Narrow"/>
              </a:rPr>
              <a:t>Texte</a:t>
            </a:r>
            <a:endParaRPr sz="2800" b="1">
              <a:solidFill>
                <a:srgbClr val="1D3C4C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37" name="Google Shape;437;p11"/>
          <p:cNvSpPr txBox="1"/>
          <p:nvPr/>
        </p:nvSpPr>
        <p:spPr>
          <a:xfrm>
            <a:off x="1349354" y="7354622"/>
            <a:ext cx="154785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800" b="1" dirty="0">
                <a:solidFill>
                  <a:schemeClr val="lt1"/>
                </a:solidFill>
                <a:latin typeface="Teko"/>
                <a:ea typeface="Teko"/>
                <a:cs typeface="Teko"/>
                <a:sym typeface="Teko"/>
              </a:rPr>
              <a:t>Texte</a:t>
            </a:r>
            <a:endParaRPr sz="4800" b="1" dirty="0">
              <a:solidFill>
                <a:schemeClr val="lt1"/>
              </a:solidFill>
              <a:latin typeface="Teko"/>
              <a:ea typeface="Teko"/>
              <a:cs typeface="Teko"/>
              <a:sym typeface="Teko"/>
            </a:endParaRPr>
          </a:p>
        </p:txBody>
      </p:sp>
      <p:sp>
        <p:nvSpPr>
          <p:cNvPr id="438" name="Google Shape;438;p11"/>
          <p:cNvSpPr/>
          <p:nvPr/>
        </p:nvSpPr>
        <p:spPr>
          <a:xfrm>
            <a:off x="0" y="11461750"/>
            <a:ext cx="9601200" cy="133985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p11"/>
          <p:cNvSpPr txBox="1"/>
          <p:nvPr/>
        </p:nvSpPr>
        <p:spPr>
          <a:xfrm>
            <a:off x="1633307" y="11724223"/>
            <a:ext cx="3127598" cy="775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24050"/>
              </a:buClr>
              <a:buSzPts val="4000"/>
              <a:buFont typeface="Teko"/>
              <a:buNone/>
            </a:pPr>
            <a:r>
              <a:rPr lang="fr-FR" sz="4000" b="1" i="1" dirty="0" smtClean="0">
                <a:solidFill>
                  <a:srgbClr val="224050"/>
                </a:solidFill>
                <a:latin typeface="Teko"/>
                <a:ea typeface="Teko"/>
                <a:cs typeface="Teko"/>
                <a:sym typeface="Teko"/>
              </a:rPr>
              <a:t>#DOC4OFFICE</a:t>
            </a:r>
            <a:endParaRPr sz="4000" b="1" i="1" dirty="0">
              <a:solidFill>
                <a:srgbClr val="224050"/>
              </a:solidFill>
              <a:latin typeface="Teko"/>
              <a:ea typeface="Teko"/>
              <a:cs typeface="Teko"/>
              <a:sym typeface="Teko"/>
            </a:endParaRPr>
          </a:p>
        </p:txBody>
      </p:sp>
      <p:pic>
        <p:nvPicPr>
          <p:cNvPr id="440" name="Google Shape;440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16082" y="11655849"/>
            <a:ext cx="2157818" cy="944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43756" y="11656743"/>
            <a:ext cx="2168770" cy="943205"/>
          </a:xfrm>
          <a:prstGeom prst="rect">
            <a:avLst/>
          </a:prstGeom>
          <a:noFill/>
          <a:ln>
            <a:noFill/>
          </a:ln>
        </p:spPr>
      </p:pic>
      <p:sp>
        <p:nvSpPr>
          <p:cNvPr id="442" name="Google Shape;442;p11"/>
          <p:cNvSpPr/>
          <p:nvPr/>
        </p:nvSpPr>
        <p:spPr>
          <a:xfrm>
            <a:off x="-32036" y="0"/>
            <a:ext cx="9633236" cy="12801600"/>
          </a:xfrm>
          <a:prstGeom prst="rect">
            <a:avLst/>
          </a:prstGeom>
          <a:noFill/>
          <a:ln w="88900" cap="flat" cmpd="sng">
            <a:solidFill>
              <a:srgbClr val="4BDDE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5">
            <a:alphaModFix/>
            <a:duotone>
              <a:srgbClr val="63A537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4" y="11567566"/>
            <a:ext cx="1170125" cy="117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12"/>
          <p:cNvSpPr txBox="1">
            <a:spLocks noGrp="1"/>
          </p:cNvSpPr>
          <p:nvPr>
            <p:ph type="title"/>
          </p:nvPr>
        </p:nvSpPr>
        <p:spPr>
          <a:xfrm>
            <a:off x="1955670" y="405034"/>
            <a:ext cx="7268475" cy="1245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5A46"/>
              </a:buClr>
              <a:buSzPts val="4200"/>
              <a:buFont typeface="Bookman Old Style"/>
              <a:buNone/>
            </a:pPr>
            <a:r>
              <a:rPr lang="fr-FR" sz="4200"/>
              <a:t>SLOGAN</a:t>
            </a:r>
            <a:endParaRPr sz="4200"/>
          </a:p>
        </p:txBody>
      </p:sp>
      <p:sp>
        <p:nvSpPr>
          <p:cNvPr id="450" name="Google Shape;450;p12"/>
          <p:cNvSpPr txBox="1">
            <a:spLocks noGrp="1"/>
          </p:cNvSpPr>
          <p:nvPr>
            <p:ph type="body" idx="9"/>
          </p:nvPr>
        </p:nvSpPr>
        <p:spPr>
          <a:xfrm>
            <a:off x="347862" y="2941061"/>
            <a:ext cx="2076480" cy="5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559A"/>
              </a:buClr>
              <a:buSzPts val="1960"/>
              <a:buNone/>
            </a:pPr>
            <a:r>
              <a:rPr lang="fr-FR" sz="1960"/>
              <a:t>Name 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50"/>
              </a:spcBef>
              <a:spcAft>
                <a:spcPts val="0"/>
              </a:spcAft>
              <a:buClr>
                <a:srgbClr val="75559A"/>
              </a:buClr>
              <a:buSzPts val="1960"/>
              <a:buNone/>
            </a:pPr>
            <a:r>
              <a:rPr lang="fr-FR" sz="1960"/>
              <a:t>LAST NAME</a:t>
            </a:r>
            <a:endParaRPr sz="1960"/>
          </a:p>
        </p:txBody>
      </p:sp>
      <p:sp>
        <p:nvSpPr>
          <p:cNvPr id="451" name="Google Shape;451;p12"/>
          <p:cNvSpPr txBox="1">
            <a:spLocks noGrp="1"/>
          </p:cNvSpPr>
          <p:nvPr>
            <p:ph type="body" idx="13"/>
          </p:nvPr>
        </p:nvSpPr>
        <p:spPr>
          <a:xfrm>
            <a:off x="7181740" y="2941061"/>
            <a:ext cx="2076480" cy="5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591"/>
              </a:buClr>
              <a:buSzPts val="1960"/>
              <a:buNone/>
            </a:pPr>
            <a:r>
              <a:rPr lang="fr-FR" sz="1960"/>
              <a:t>EMPTY</a:t>
            </a:r>
            <a:endParaRPr sz="1960"/>
          </a:p>
        </p:txBody>
      </p:sp>
      <p:sp>
        <p:nvSpPr>
          <p:cNvPr id="452" name="Google Shape;452;p12"/>
          <p:cNvSpPr txBox="1">
            <a:spLocks noGrp="1"/>
          </p:cNvSpPr>
          <p:nvPr>
            <p:ph type="body" idx="14"/>
          </p:nvPr>
        </p:nvSpPr>
        <p:spPr>
          <a:xfrm>
            <a:off x="2625822" y="2941061"/>
            <a:ext cx="2076480" cy="5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44A5"/>
              </a:buClr>
              <a:buSzPts val="1960"/>
              <a:buNone/>
            </a:pPr>
            <a:r>
              <a:rPr lang="fr-FR" sz="1960"/>
              <a:t>EMPTY</a:t>
            </a:r>
            <a:endParaRPr sz="1960"/>
          </a:p>
        </p:txBody>
      </p:sp>
      <p:sp>
        <p:nvSpPr>
          <p:cNvPr id="453" name="Google Shape;453;p12"/>
          <p:cNvSpPr txBox="1">
            <a:spLocks noGrp="1"/>
          </p:cNvSpPr>
          <p:nvPr>
            <p:ph type="body" idx="15"/>
          </p:nvPr>
        </p:nvSpPr>
        <p:spPr>
          <a:xfrm>
            <a:off x="4903781" y="2941061"/>
            <a:ext cx="2076480" cy="5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56193"/>
              </a:buClr>
              <a:buSzPts val="1960"/>
              <a:buNone/>
            </a:pPr>
            <a:r>
              <a:rPr lang="fr-FR" sz="1960"/>
              <a:t>EMPTY</a:t>
            </a:r>
            <a:endParaRPr sz="1960"/>
          </a:p>
        </p:txBody>
      </p:sp>
      <p:sp>
        <p:nvSpPr>
          <p:cNvPr id="454" name="Google Shape;454;p12"/>
          <p:cNvSpPr txBox="1">
            <a:spLocks noGrp="1"/>
          </p:cNvSpPr>
          <p:nvPr>
            <p:ph type="body" idx="21"/>
          </p:nvPr>
        </p:nvSpPr>
        <p:spPr>
          <a:xfrm>
            <a:off x="3509039" y="6825831"/>
            <a:ext cx="2586961" cy="717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05A46"/>
              </a:buClr>
              <a:buSzPts val="4800"/>
              <a:buNone/>
            </a:pPr>
            <a:r>
              <a:rPr lang="fr-FR" sz="4800"/>
              <a:t>Photo</a:t>
            </a:r>
            <a:endParaRPr sz="4800"/>
          </a:p>
        </p:txBody>
      </p:sp>
      <p:pic>
        <p:nvPicPr>
          <p:cNvPr id="455" name="Google Shape;455;p12" descr="Icône du panier de produits"/>
          <p:cNvPicPr preferRelativeResize="0">
            <a:picLocks noGrp="1"/>
          </p:cNvPicPr>
          <p:nvPr>
            <p:ph type="pic" idx="2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21759" y="3459705"/>
            <a:ext cx="1073468" cy="1073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Google Shape;456;p12" descr="Icône de voiture"/>
          <p:cNvPicPr preferRelativeResize="0">
            <a:picLocks noGrp="1"/>
          </p:cNvPicPr>
          <p:nvPr>
            <p:ph type="pic" idx="23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3160261" y="3459705"/>
            <a:ext cx="1073468" cy="1073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Google Shape;457;p12" descr="Icône de maison"/>
          <p:cNvPicPr preferRelativeResize="0">
            <a:picLocks noGrp="1"/>
          </p:cNvPicPr>
          <p:nvPr>
            <p:ph type="pic" idx="24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5425611" y="3459705"/>
            <a:ext cx="1073468" cy="1073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p12" descr="Icône de cœur"/>
          <p:cNvPicPr preferRelativeResize="0">
            <a:picLocks noGrp="1"/>
          </p:cNvPicPr>
          <p:nvPr>
            <p:ph type="pic" idx="25"/>
          </p:nvPr>
        </p:nvPicPr>
        <p:blipFill rotWithShape="1">
          <a:blip r:embed="rId6">
            <a:alphaModFix/>
          </a:blip>
          <a:srcRect/>
          <a:stretch/>
        </p:blipFill>
        <p:spPr>
          <a:xfrm>
            <a:off x="7690961" y="3459705"/>
            <a:ext cx="1073468" cy="1073467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Google Shape;459;p12"/>
          <p:cNvSpPr txBox="1">
            <a:spLocks noGrp="1"/>
          </p:cNvSpPr>
          <p:nvPr>
            <p:ph type="body" idx="1"/>
          </p:nvPr>
        </p:nvSpPr>
        <p:spPr>
          <a:xfrm>
            <a:off x="571493" y="1977520"/>
            <a:ext cx="1644650" cy="887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60"/>
              <a:buNone/>
            </a:pPr>
            <a:endParaRPr/>
          </a:p>
        </p:txBody>
      </p:sp>
      <p:sp>
        <p:nvSpPr>
          <p:cNvPr id="460" name="Google Shape;460;p12"/>
          <p:cNvSpPr txBox="1">
            <a:spLocks noGrp="1"/>
          </p:cNvSpPr>
          <p:nvPr>
            <p:ph type="body" idx="3"/>
          </p:nvPr>
        </p:nvSpPr>
        <p:spPr>
          <a:xfrm>
            <a:off x="2849452" y="1977520"/>
            <a:ext cx="1644650" cy="887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60"/>
              <a:buNone/>
            </a:pPr>
            <a:endParaRPr/>
          </a:p>
        </p:txBody>
      </p:sp>
      <p:sp>
        <p:nvSpPr>
          <p:cNvPr id="461" name="Google Shape;461;p12"/>
          <p:cNvSpPr txBox="1">
            <a:spLocks noGrp="1"/>
          </p:cNvSpPr>
          <p:nvPr>
            <p:ph type="body" idx="4"/>
          </p:nvPr>
        </p:nvSpPr>
        <p:spPr>
          <a:xfrm>
            <a:off x="5127412" y="1977520"/>
            <a:ext cx="1644650" cy="887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60"/>
              <a:buNone/>
            </a:pPr>
            <a:endParaRPr/>
          </a:p>
        </p:txBody>
      </p:sp>
      <p:sp>
        <p:nvSpPr>
          <p:cNvPr id="462" name="Google Shape;462;p12"/>
          <p:cNvSpPr txBox="1">
            <a:spLocks noGrp="1"/>
          </p:cNvSpPr>
          <p:nvPr>
            <p:ph type="body" idx="2"/>
          </p:nvPr>
        </p:nvSpPr>
        <p:spPr>
          <a:xfrm>
            <a:off x="7405370" y="1977520"/>
            <a:ext cx="1644650" cy="887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1260"/>
              <a:buNone/>
            </a:pPr>
            <a:endParaRPr/>
          </a:p>
        </p:txBody>
      </p:sp>
      <p:pic>
        <p:nvPicPr>
          <p:cNvPr id="463" name="Google Shape;463;p1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685041" y="10176874"/>
            <a:ext cx="1973472" cy="858269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12"/>
          <p:cNvSpPr txBox="1">
            <a:spLocks noGrp="1"/>
          </p:cNvSpPr>
          <p:nvPr>
            <p:ph type="body" idx="1"/>
          </p:nvPr>
        </p:nvSpPr>
        <p:spPr>
          <a:xfrm>
            <a:off x="4903781" y="10184052"/>
            <a:ext cx="1958361" cy="887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3600"/>
              <a:buNone/>
            </a:pPr>
            <a:r>
              <a:rPr lang="fr-FR" sz="3600" dirty="0" smtClean="0">
                <a:latin typeface="Teko"/>
                <a:ea typeface="Teko"/>
                <a:cs typeface="Teko"/>
                <a:sym typeface="Teko"/>
              </a:rPr>
              <a:t>#DOC4OFFICE</a:t>
            </a:r>
            <a:endParaRPr sz="3600" dirty="0">
              <a:latin typeface="Teko"/>
              <a:ea typeface="Teko"/>
              <a:cs typeface="Teko"/>
              <a:sym typeface="Teko"/>
            </a:endParaRPr>
          </a:p>
        </p:txBody>
      </p:sp>
      <p:pic>
        <p:nvPicPr>
          <p:cNvPr id="465" name="Google Shape;465;p1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54185" y="10247469"/>
            <a:ext cx="1879266" cy="82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9">
            <a:alphaModFix/>
            <a:duotone>
              <a:srgbClr val="D54773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170" y="9889198"/>
            <a:ext cx="1433620" cy="14336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2" name="Google Shape;472;p13" descr="Pointe de crayon"/>
          <p:cNvGrpSpPr/>
          <p:nvPr/>
        </p:nvGrpSpPr>
        <p:grpSpPr>
          <a:xfrm>
            <a:off x="4377137" y="567733"/>
            <a:ext cx="853211" cy="682173"/>
            <a:chOff x="5558269" y="2683246"/>
            <a:chExt cx="1083443" cy="866251"/>
          </a:xfrm>
        </p:grpSpPr>
        <p:sp>
          <p:nvSpPr>
            <p:cNvPr id="473" name="Google Shape;473;p13"/>
            <p:cNvSpPr/>
            <p:nvPr/>
          </p:nvSpPr>
          <p:spPr>
            <a:xfrm rot="10800000" flipH="1">
              <a:off x="5558269" y="2683247"/>
              <a:ext cx="1083443" cy="866250"/>
            </a:xfrm>
            <a:prstGeom prst="downArrow">
              <a:avLst>
                <a:gd name="adj1" fmla="val 100000"/>
                <a:gd name="adj2" fmla="val 72228"/>
              </a:avLst>
            </a:prstGeom>
            <a:gradFill>
              <a:gsLst>
                <a:gs pos="0">
                  <a:srgbClr val="F2D9B0"/>
                </a:gs>
                <a:gs pos="31000">
                  <a:srgbClr val="CFBF9D"/>
                </a:gs>
                <a:gs pos="67000">
                  <a:srgbClr val="F2D9B0"/>
                </a:gs>
                <a:gs pos="100000">
                  <a:srgbClr val="CEAA6E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18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474" name="Google Shape;474;p13"/>
            <p:cNvSpPr/>
            <p:nvPr/>
          </p:nvSpPr>
          <p:spPr>
            <a:xfrm>
              <a:off x="5948483" y="2683246"/>
              <a:ext cx="303016" cy="174988"/>
            </a:xfrm>
            <a:custGeom>
              <a:avLst/>
              <a:gdLst/>
              <a:ahLst/>
              <a:cxnLst/>
              <a:rect l="l" t="t" r="r" b="b"/>
              <a:pathLst>
                <a:path w="303016" h="174988" extrusionOk="0">
                  <a:moveTo>
                    <a:pt x="151508" y="0"/>
                  </a:moveTo>
                  <a:lnTo>
                    <a:pt x="303016" y="174988"/>
                  </a:lnTo>
                  <a:lnTo>
                    <a:pt x="0" y="174988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F8B26B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18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grpSp>
        <p:nvGrpSpPr>
          <p:cNvPr id="475" name="Google Shape;475;p13" descr="Section de crayon"/>
          <p:cNvGrpSpPr/>
          <p:nvPr/>
        </p:nvGrpSpPr>
        <p:grpSpPr>
          <a:xfrm rot="10800000" flipH="1">
            <a:off x="4378359" y="967381"/>
            <a:ext cx="851991" cy="4681932"/>
            <a:chOff x="720000" y="5200650"/>
            <a:chExt cx="1440000" cy="3600000"/>
          </a:xfrm>
        </p:grpSpPr>
        <p:sp>
          <p:nvSpPr>
            <p:cNvPr id="476" name="Google Shape;476;p13"/>
            <p:cNvSpPr/>
            <p:nvPr/>
          </p:nvSpPr>
          <p:spPr>
            <a:xfrm>
              <a:off x="720000" y="5200650"/>
              <a:ext cx="360000" cy="3600000"/>
            </a:xfrm>
            <a:prstGeom prst="downArrow">
              <a:avLst>
                <a:gd name="adj1" fmla="val 100000"/>
                <a:gd name="adj2" fmla="val 50000"/>
              </a:avLst>
            </a:prstGeom>
            <a:solidFill>
              <a:srgbClr val="4DBF9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18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477" name="Google Shape;477;p13"/>
            <p:cNvSpPr/>
            <p:nvPr/>
          </p:nvSpPr>
          <p:spPr>
            <a:xfrm>
              <a:off x="1080000" y="5200650"/>
              <a:ext cx="360000" cy="3600000"/>
            </a:xfrm>
            <a:prstGeom prst="downArrow">
              <a:avLst>
                <a:gd name="adj1" fmla="val 10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18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478" name="Google Shape;478;p13"/>
            <p:cNvSpPr/>
            <p:nvPr/>
          </p:nvSpPr>
          <p:spPr>
            <a:xfrm>
              <a:off x="1440000" y="5200650"/>
              <a:ext cx="360000" cy="3600000"/>
            </a:xfrm>
            <a:prstGeom prst="downArrow">
              <a:avLst>
                <a:gd name="adj1" fmla="val 100000"/>
                <a:gd name="adj2" fmla="val 50000"/>
              </a:avLst>
            </a:prstGeom>
            <a:solidFill>
              <a:srgbClr val="FEFB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18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479" name="Google Shape;479;p13"/>
            <p:cNvSpPr/>
            <p:nvPr/>
          </p:nvSpPr>
          <p:spPr>
            <a:xfrm>
              <a:off x="1800000" y="5200650"/>
              <a:ext cx="360000" cy="3600000"/>
            </a:xfrm>
            <a:prstGeom prst="downArrow">
              <a:avLst>
                <a:gd name="adj1" fmla="val 10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18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grpSp>
        <p:nvGrpSpPr>
          <p:cNvPr id="480" name="Google Shape;480;p13" descr="Ruban de crayon"/>
          <p:cNvGrpSpPr/>
          <p:nvPr/>
        </p:nvGrpSpPr>
        <p:grpSpPr>
          <a:xfrm>
            <a:off x="4277163" y="2621652"/>
            <a:ext cx="1046647" cy="1346377"/>
            <a:chOff x="5423088" y="5459207"/>
            <a:chExt cx="1329076" cy="1709686"/>
          </a:xfrm>
        </p:grpSpPr>
        <p:sp>
          <p:nvSpPr>
            <p:cNvPr id="481" name="Google Shape;481;p13"/>
            <p:cNvSpPr/>
            <p:nvPr/>
          </p:nvSpPr>
          <p:spPr>
            <a:xfrm rot="-5400000">
              <a:off x="6174403" y="5918289"/>
              <a:ext cx="1036842" cy="118678"/>
            </a:xfrm>
            <a:custGeom>
              <a:avLst/>
              <a:gdLst/>
              <a:ahLst/>
              <a:cxnLst/>
              <a:rect l="l" t="t" r="r" b="b"/>
              <a:pathLst>
                <a:path w="1005567" h="118678" extrusionOk="0">
                  <a:moveTo>
                    <a:pt x="1005567" y="0"/>
                  </a:moveTo>
                  <a:lnTo>
                    <a:pt x="1005567" y="118384"/>
                  </a:lnTo>
                  <a:lnTo>
                    <a:pt x="152953" y="118384"/>
                  </a:lnTo>
                  <a:lnTo>
                    <a:pt x="151765" y="118678"/>
                  </a:lnTo>
                  <a:lnTo>
                    <a:pt x="149847" y="118384"/>
                  </a:lnTo>
                  <a:cubicBezTo>
                    <a:pt x="132591" y="115744"/>
                    <a:pt x="139149" y="120250"/>
                    <a:pt x="98080" y="110463"/>
                  </a:cubicBezTo>
                  <a:cubicBezTo>
                    <a:pt x="63948" y="98234"/>
                    <a:pt x="34481" y="72985"/>
                    <a:pt x="17770" y="37613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F8B26B"/>
                </a:gs>
              </a:gsLst>
              <a:lin ang="162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18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482" name="Google Shape;482;p13"/>
            <p:cNvSpPr/>
            <p:nvPr/>
          </p:nvSpPr>
          <p:spPr>
            <a:xfrm rot="-5400000">
              <a:off x="5393104" y="7011957"/>
              <a:ext cx="186919" cy="126952"/>
            </a:xfrm>
            <a:custGeom>
              <a:avLst/>
              <a:gdLst/>
              <a:ahLst/>
              <a:cxnLst/>
              <a:rect l="l" t="t" r="r" b="b"/>
              <a:pathLst>
                <a:path w="186919" h="125314" extrusionOk="0">
                  <a:moveTo>
                    <a:pt x="186919" y="0"/>
                  </a:moveTo>
                  <a:lnTo>
                    <a:pt x="186919" y="125314"/>
                  </a:lnTo>
                  <a:lnTo>
                    <a:pt x="0" y="125314"/>
                  </a:lnTo>
                  <a:lnTo>
                    <a:pt x="7831" y="86525"/>
                  </a:lnTo>
                  <a:cubicBezTo>
                    <a:pt x="29338" y="35678"/>
                    <a:pt x="79686" y="0"/>
                    <a:pt x="138367" y="0"/>
                  </a:cubicBezTo>
                  <a:close/>
                </a:path>
              </a:pathLst>
            </a:custGeom>
            <a:solidFill>
              <a:srgbClr val="F69B4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18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483" name="Google Shape;483;p13"/>
            <p:cNvSpPr/>
            <p:nvPr/>
          </p:nvSpPr>
          <p:spPr>
            <a:xfrm rot="-5400000" flipH="1">
              <a:off x="5710180" y="6182300"/>
              <a:ext cx="763161" cy="1083445"/>
            </a:xfrm>
            <a:prstGeom prst="parallelogram">
              <a:avLst>
                <a:gd name="adj" fmla="val 72728"/>
              </a:avLst>
            </a:prstGeom>
            <a:solidFill>
              <a:schemeClr val="dk1">
                <a:alpha val="29803"/>
              </a:schemeClr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18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484" name="Google Shape;484;p13"/>
            <p:cNvSpPr/>
            <p:nvPr/>
          </p:nvSpPr>
          <p:spPr>
            <a:xfrm rot="-5400000" flipH="1">
              <a:off x="5294044" y="5588541"/>
              <a:ext cx="1587453" cy="1328785"/>
            </a:xfrm>
            <a:prstGeom prst="parallelogram">
              <a:avLst>
                <a:gd name="adj" fmla="val 51278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18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pic>
        <p:nvPicPr>
          <p:cNvPr id="485" name="Google Shape;485;p13" descr="Puzzl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982236">
            <a:off x="4615307" y="3063396"/>
            <a:ext cx="369520" cy="3695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6" name="Google Shape;486;p13" descr="Section de crayon"/>
          <p:cNvGrpSpPr/>
          <p:nvPr/>
        </p:nvGrpSpPr>
        <p:grpSpPr>
          <a:xfrm rot="10800000" flipH="1">
            <a:off x="4378360" y="5466569"/>
            <a:ext cx="851989" cy="2623355"/>
            <a:chOff x="720001" y="5200650"/>
            <a:chExt cx="1439999" cy="3600000"/>
          </a:xfrm>
        </p:grpSpPr>
        <p:sp>
          <p:nvSpPr>
            <p:cNvPr id="487" name="Google Shape;487;p13"/>
            <p:cNvSpPr/>
            <p:nvPr/>
          </p:nvSpPr>
          <p:spPr>
            <a:xfrm>
              <a:off x="720001" y="5200650"/>
              <a:ext cx="360000" cy="3600000"/>
            </a:xfrm>
            <a:prstGeom prst="downArrow">
              <a:avLst>
                <a:gd name="adj1" fmla="val 100000"/>
                <a:gd name="adj2" fmla="val 50000"/>
              </a:avLst>
            </a:prstGeom>
            <a:solidFill>
              <a:srgbClr val="4044A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18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488" name="Google Shape;488;p13"/>
            <p:cNvSpPr/>
            <p:nvPr/>
          </p:nvSpPr>
          <p:spPr>
            <a:xfrm>
              <a:off x="1080001" y="5200650"/>
              <a:ext cx="360000" cy="3600000"/>
            </a:xfrm>
            <a:prstGeom prst="downArrow">
              <a:avLst>
                <a:gd name="adj1" fmla="val 100000"/>
                <a:gd name="adj2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18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489" name="Google Shape;489;p13"/>
            <p:cNvSpPr/>
            <p:nvPr/>
          </p:nvSpPr>
          <p:spPr>
            <a:xfrm>
              <a:off x="1440001" y="5200650"/>
              <a:ext cx="360000" cy="3600000"/>
            </a:xfrm>
            <a:prstGeom prst="downArrow">
              <a:avLst>
                <a:gd name="adj1" fmla="val 100000"/>
                <a:gd name="adj2" fmla="val 5000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18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490" name="Google Shape;490;p13"/>
            <p:cNvSpPr/>
            <p:nvPr/>
          </p:nvSpPr>
          <p:spPr>
            <a:xfrm>
              <a:off x="1800000" y="5200650"/>
              <a:ext cx="360000" cy="3600000"/>
            </a:xfrm>
            <a:prstGeom prst="downArrow">
              <a:avLst>
                <a:gd name="adj1" fmla="val 100000"/>
                <a:gd name="adj2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18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grpSp>
        <p:nvGrpSpPr>
          <p:cNvPr id="491" name="Google Shape;491;p13" descr="Section de crayon"/>
          <p:cNvGrpSpPr/>
          <p:nvPr/>
        </p:nvGrpSpPr>
        <p:grpSpPr>
          <a:xfrm rot="10800000" flipH="1">
            <a:off x="4378360" y="7883819"/>
            <a:ext cx="851989" cy="2806520"/>
            <a:chOff x="720001" y="5200650"/>
            <a:chExt cx="1439999" cy="3600000"/>
          </a:xfrm>
        </p:grpSpPr>
        <p:sp>
          <p:nvSpPr>
            <p:cNvPr id="492" name="Google Shape;492;p13"/>
            <p:cNvSpPr/>
            <p:nvPr/>
          </p:nvSpPr>
          <p:spPr>
            <a:xfrm>
              <a:off x="720001" y="5200650"/>
              <a:ext cx="360000" cy="3600000"/>
            </a:xfrm>
            <a:prstGeom prst="downArrow">
              <a:avLst>
                <a:gd name="adj1" fmla="val 100000"/>
                <a:gd name="adj2" fmla="val 50000"/>
              </a:avLst>
            </a:prstGeom>
            <a:solidFill>
              <a:srgbClr val="2340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18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493" name="Google Shape;493;p13"/>
            <p:cNvSpPr/>
            <p:nvPr/>
          </p:nvSpPr>
          <p:spPr>
            <a:xfrm>
              <a:off x="1080001" y="5200650"/>
              <a:ext cx="360000" cy="3600000"/>
            </a:xfrm>
            <a:prstGeom prst="downArrow">
              <a:avLst>
                <a:gd name="adj1" fmla="val 100000"/>
                <a:gd name="adj2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18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494" name="Google Shape;494;p13"/>
            <p:cNvSpPr/>
            <p:nvPr/>
          </p:nvSpPr>
          <p:spPr>
            <a:xfrm>
              <a:off x="1440001" y="5200650"/>
              <a:ext cx="360000" cy="3600000"/>
            </a:xfrm>
            <a:prstGeom prst="downArrow">
              <a:avLst>
                <a:gd name="adj1" fmla="val 100000"/>
                <a:gd name="adj2" fmla="val 5000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18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495" name="Google Shape;495;p13"/>
            <p:cNvSpPr/>
            <p:nvPr/>
          </p:nvSpPr>
          <p:spPr>
            <a:xfrm>
              <a:off x="1800000" y="5200650"/>
              <a:ext cx="360000" cy="3600000"/>
            </a:xfrm>
            <a:prstGeom prst="downArrow">
              <a:avLst>
                <a:gd name="adj1" fmla="val 100000"/>
                <a:gd name="adj2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18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grpSp>
        <p:nvGrpSpPr>
          <p:cNvPr id="496" name="Google Shape;496;p13" descr="Gomme de crayon"/>
          <p:cNvGrpSpPr/>
          <p:nvPr/>
        </p:nvGrpSpPr>
        <p:grpSpPr>
          <a:xfrm>
            <a:off x="4377139" y="10690340"/>
            <a:ext cx="853211" cy="680025"/>
            <a:chOff x="5554279" y="11106364"/>
            <a:chExt cx="1083442" cy="863524"/>
          </a:xfrm>
        </p:grpSpPr>
        <p:sp>
          <p:nvSpPr>
            <p:cNvPr id="497" name="Google Shape;497;p13"/>
            <p:cNvSpPr/>
            <p:nvPr/>
          </p:nvSpPr>
          <p:spPr>
            <a:xfrm rot="10800000" flipH="1">
              <a:off x="5554279" y="11106364"/>
              <a:ext cx="1083442" cy="484241"/>
            </a:xfrm>
            <a:prstGeom prst="rect">
              <a:avLst/>
            </a:prstGeom>
            <a:gradFill>
              <a:gsLst>
                <a:gs pos="0">
                  <a:srgbClr val="7F7F7F"/>
                </a:gs>
                <a:gs pos="33000">
                  <a:srgbClr val="F2F2F2"/>
                </a:gs>
                <a:gs pos="76000">
                  <a:srgbClr val="BFBFBF"/>
                </a:gs>
                <a:gs pos="100000">
                  <a:srgbClr val="F2F2F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18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498" name="Google Shape;498;p13"/>
            <p:cNvSpPr/>
            <p:nvPr/>
          </p:nvSpPr>
          <p:spPr>
            <a:xfrm rot="10800000" flipH="1">
              <a:off x="5554279" y="11590606"/>
              <a:ext cx="1083442" cy="379282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18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499" name="Google Shape;499;p13"/>
            <p:cNvSpPr/>
            <p:nvPr/>
          </p:nvSpPr>
          <p:spPr>
            <a:xfrm rot="10800000" flipH="1">
              <a:off x="5554279" y="11501012"/>
              <a:ext cx="1083442" cy="34349"/>
            </a:xfrm>
            <a:prstGeom prst="rect">
              <a:avLst/>
            </a:prstGeom>
            <a:gradFill>
              <a:gsLst>
                <a:gs pos="0">
                  <a:srgbClr val="7F7F7F"/>
                </a:gs>
                <a:gs pos="33000">
                  <a:srgbClr val="F2F2F2"/>
                </a:gs>
                <a:gs pos="76000">
                  <a:srgbClr val="BFBFBF"/>
                </a:gs>
                <a:gs pos="100000">
                  <a:srgbClr val="F2F2F2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18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500" name="Google Shape;500;p13"/>
            <p:cNvSpPr/>
            <p:nvPr/>
          </p:nvSpPr>
          <p:spPr>
            <a:xfrm rot="10800000" flipH="1">
              <a:off x="5554279" y="11420788"/>
              <a:ext cx="1083442" cy="34349"/>
            </a:xfrm>
            <a:prstGeom prst="rect">
              <a:avLst/>
            </a:prstGeom>
            <a:gradFill>
              <a:gsLst>
                <a:gs pos="0">
                  <a:srgbClr val="7F7F7F"/>
                </a:gs>
                <a:gs pos="33000">
                  <a:srgbClr val="F2F2F2"/>
                </a:gs>
                <a:gs pos="76000">
                  <a:srgbClr val="BFBFBF"/>
                </a:gs>
                <a:gs pos="100000">
                  <a:srgbClr val="F2F2F2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18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501" name="Google Shape;501;p13"/>
            <p:cNvSpPr/>
            <p:nvPr/>
          </p:nvSpPr>
          <p:spPr>
            <a:xfrm rot="10800000" flipH="1">
              <a:off x="5554279" y="11340564"/>
              <a:ext cx="1083442" cy="34349"/>
            </a:xfrm>
            <a:prstGeom prst="rect">
              <a:avLst/>
            </a:prstGeom>
            <a:gradFill>
              <a:gsLst>
                <a:gs pos="0">
                  <a:srgbClr val="7F7F7F"/>
                </a:gs>
                <a:gs pos="33000">
                  <a:srgbClr val="F2F2F2"/>
                </a:gs>
                <a:gs pos="76000">
                  <a:srgbClr val="BFBFBF"/>
                </a:gs>
                <a:gs pos="100000">
                  <a:srgbClr val="F2F2F2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18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grpSp>
        <p:nvGrpSpPr>
          <p:cNvPr id="502" name="Google Shape;502;p13" descr="Graphisme d’en-tête"/>
          <p:cNvGrpSpPr/>
          <p:nvPr/>
        </p:nvGrpSpPr>
        <p:grpSpPr>
          <a:xfrm>
            <a:off x="-5623" y="4357040"/>
            <a:ext cx="5448972" cy="1733332"/>
            <a:chOff x="-7141" y="5532749"/>
            <a:chExt cx="6919328" cy="2201057"/>
          </a:xfrm>
        </p:grpSpPr>
        <p:sp>
          <p:nvSpPr>
            <p:cNvPr id="503" name="Google Shape;503;p13"/>
            <p:cNvSpPr/>
            <p:nvPr/>
          </p:nvSpPr>
          <p:spPr>
            <a:xfrm rot="5400000">
              <a:off x="6655238" y="7058004"/>
              <a:ext cx="243424" cy="270475"/>
            </a:xfrm>
            <a:prstGeom prst="triangle">
              <a:avLst>
                <a:gd name="adj" fmla="val 0"/>
              </a:avLst>
            </a:prstGeom>
            <a:solidFill>
              <a:srgbClr val="F69B40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18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504" name="Google Shape;504;p13"/>
            <p:cNvSpPr/>
            <p:nvPr/>
          </p:nvSpPr>
          <p:spPr>
            <a:xfrm>
              <a:off x="1" y="5532749"/>
              <a:ext cx="6912187" cy="154396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18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505" name="Google Shape;505;p13"/>
            <p:cNvSpPr/>
            <p:nvPr/>
          </p:nvSpPr>
          <p:spPr>
            <a:xfrm rot="-5400000">
              <a:off x="2447636" y="4622341"/>
              <a:ext cx="656688" cy="5566241"/>
            </a:xfrm>
            <a:prstGeom prst="rect">
              <a:avLst/>
            </a:prstGeom>
            <a:solidFill>
              <a:schemeClr val="dk1">
                <a:alpha val="784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18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506" name="Google Shape;506;p13"/>
            <p:cNvSpPr/>
            <p:nvPr/>
          </p:nvSpPr>
          <p:spPr>
            <a:xfrm>
              <a:off x="5558268" y="7077117"/>
              <a:ext cx="1083443" cy="162657"/>
            </a:xfrm>
            <a:prstGeom prst="rect">
              <a:avLst/>
            </a:prstGeom>
            <a:solidFill>
              <a:schemeClr val="dk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18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sp>
        <p:nvSpPr>
          <p:cNvPr id="507" name="Google Shape;507;p13"/>
          <p:cNvSpPr txBox="1"/>
          <p:nvPr/>
        </p:nvSpPr>
        <p:spPr>
          <a:xfrm>
            <a:off x="395673" y="4445557"/>
            <a:ext cx="4823218" cy="1071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6300" b="1">
                <a:solidFill>
                  <a:srgbClr val="D1EEE4"/>
                </a:solidFill>
                <a:latin typeface="Arial Narrow"/>
                <a:ea typeface="Arial Narrow"/>
                <a:cs typeface="Arial Narrow"/>
                <a:sym typeface="Arial Narrow"/>
              </a:rPr>
              <a:t>SLOGAN</a:t>
            </a:r>
            <a:endParaRPr sz="4725" b="1">
              <a:solidFill>
                <a:srgbClr val="D1EEE4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08" name="Google Shape;508;p13"/>
          <p:cNvSpPr txBox="1"/>
          <p:nvPr/>
        </p:nvSpPr>
        <p:spPr>
          <a:xfrm>
            <a:off x="395674" y="1519428"/>
            <a:ext cx="3415410" cy="1599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5198" b="1" dirty="0" smtClean="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rPr>
              <a:t>First Name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5198" b="1" dirty="0">
                <a:solidFill>
                  <a:schemeClr val="lt2"/>
                </a:solidFill>
                <a:latin typeface="Arial Narrow"/>
                <a:ea typeface="Arial Narrow"/>
                <a:cs typeface="Arial Narrow"/>
                <a:sym typeface="Arial Narrow"/>
              </a:rPr>
              <a:t>LAST NAME</a:t>
            </a:r>
            <a:endParaRPr dirty="0"/>
          </a:p>
        </p:txBody>
      </p:sp>
      <p:sp>
        <p:nvSpPr>
          <p:cNvPr id="509" name="Google Shape;509;p13"/>
          <p:cNvSpPr txBox="1"/>
          <p:nvPr/>
        </p:nvSpPr>
        <p:spPr>
          <a:xfrm>
            <a:off x="1500046" y="12062018"/>
            <a:ext cx="2650182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cap="small" dirty="0" smtClean="0">
                <a:solidFill>
                  <a:srgbClr val="75559A"/>
                </a:solidFill>
                <a:latin typeface="Teko"/>
                <a:ea typeface="Teko"/>
                <a:cs typeface="Teko"/>
                <a:sym typeface="Teko"/>
              </a:rPr>
              <a:t>#Doc4Office</a:t>
            </a:r>
            <a:endParaRPr sz="2800" cap="small" dirty="0">
              <a:solidFill>
                <a:srgbClr val="75559A"/>
              </a:solidFill>
              <a:latin typeface="Teko"/>
              <a:ea typeface="Teko"/>
              <a:cs typeface="Teko"/>
              <a:sym typeface="Teko"/>
            </a:endParaRPr>
          </a:p>
        </p:txBody>
      </p:sp>
      <p:grpSp>
        <p:nvGrpSpPr>
          <p:cNvPr id="510" name="Google Shape;510;p13" title="Titre Section"/>
          <p:cNvGrpSpPr/>
          <p:nvPr/>
        </p:nvGrpSpPr>
        <p:grpSpPr>
          <a:xfrm>
            <a:off x="4277391" y="1424289"/>
            <a:ext cx="3324264" cy="879397"/>
            <a:chOff x="5431609" y="4234169"/>
            <a:chExt cx="4221287" cy="1116695"/>
          </a:xfrm>
        </p:grpSpPr>
        <p:sp>
          <p:nvSpPr>
            <p:cNvPr id="511" name="Google Shape;511;p13"/>
            <p:cNvSpPr/>
            <p:nvPr/>
          </p:nvSpPr>
          <p:spPr>
            <a:xfrm rot="-5400000">
              <a:off x="7971542" y="3805037"/>
              <a:ext cx="216000" cy="2875653"/>
            </a:xfrm>
            <a:prstGeom prst="rect">
              <a:avLst/>
            </a:prstGeom>
            <a:solidFill>
              <a:schemeClr val="dk1">
                <a:alpha val="784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18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512" name="Google Shape;512;p13"/>
            <p:cNvSpPr/>
            <p:nvPr/>
          </p:nvSpPr>
          <p:spPr>
            <a:xfrm rot="-5400000">
              <a:off x="5384583" y="5119448"/>
              <a:ext cx="225472" cy="126660"/>
            </a:xfrm>
            <a:custGeom>
              <a:avLst/>
              <a:gdLst/>
              <a:ahLst/>
              <a:cxnLst/>
              <a:rect l="l" t="t" r="r" b="b"/>
              <a:pathLst>
                <a:path w="221030" h="126660" extrusionOk="0">
                  <a:moveTo>
                    <a:pt x="221030" y="0"/>
                  </a:moveTo>
                  <a:lnTo>
                    <a:pt x="221030" y="126660"/>
                  </a:lnTo>
                  <a:lnTo>
                    <a:pt x="0" y="126660"/>
                  </a:lnTo>
                  <a:lnTo>
                    <a:pt x="992" y="121750"/>
                  </a:lnTo>
                  <a:cubicBezTo>
                    <a:pt x="31254" y="50203"/>
                    <a:pt x="102099" y="0"/>
                    <a:pt x="184669" y="0"/>
                  </a:cubicBezTo>
                  <a:close/>
                </a:path>
              </a:pathLst>
            </a:custGeom>
            <a:solidFill>
              <a:srgbClr val="F69B40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18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513" name="Google Shape;513;p13"/>
            <p:cNvSpPr/>
            <p:nvPr/>
          </p:nvSpPr>
          <p:spPr>
            <a:xfrm>
              <a:off x="5558271" y="5099224"/>
              <a:ext cx="1083443" cy="162657"/>
            </a:xfrm>
            <a:prstGeom prst="rect">
              <a:avLst/>
            </a:prstGeom>
            <a:solidFill>
              <a:schemeClr val="dk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18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514" name="Google Shape;514;p13"/>
            <p:cNvSpPr/>
            <p:nvPr/>
          </p:nvSpPr>
          <p:spPr>
            <a:xfrm rot="-5400000">
              <a:off x="7092252" y="2573525"/>
              <a:ext cx="900000" cy="4221287"/>
            </a:xfrm>
            <a:prstGeom prst="round2SameRect">
              <a:avLst>
                <a:gd name="adj1" fmla="val 7001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18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515" name="Google Shape;515;p13"/>
            <p:cNvSpPr txBox="1"/>
            <p:nvPr/>
          </p:nvSpPr>
          <p:spPr>
            <a:xfrm>
              <a:off x="6372940" y="4324167"/>
              <a:ext cx="3188090" cy="720000"/>
            </a:xfrm>
            <a:prstGeom prst="rect">
              <a:avLst/>
            </a:prstGeom>
            <a:gradFill>
              <a:gsLst>
                <a:gs pos="0">
                  <a:srgbClr val="F4BABD"/>
                </a:gs>
                <a:gs pos="48000">
                  <a:srgbClr val="F4BABD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113400" tIns="0" rIns="11340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890">
                  <a:solidFill>
                    <a:schemeClr val="lt1"/>
                  </a:solidFill>
                  <a:latin typeface="Bookman Old Style"/>
                  <a:ea typeface="Bookman Old Style"/>
                  <a:cs typeface="Bookman Old Style"/>
                  <a:sym typeface="Bookman Old Style"/>
                </a:rPr>
                <a:t>En-tête de section</a:t>
              </a:r>
              <a:endParaRPr sz="1890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endParaRPr>
            </a:p>
          </p:txBody>
        </p:sp>
      </p:grpSp>
      <p:sp>
        <p:nvSpPr>
          <p:cNvPr id="516" name="Google Shape;516;p13"/>
          <p:cNvSpPr txBox="1"/>
          <p:nvPr/>
        </p:nvSpPr>
        <p:spPr>
          <a:xfrm>
            <a:off x="5536805" y="2338726"/>
            <a:ext cx="1958122" cy="436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18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Lorem ipsum dolor sit amet, consectetur adipiscing elit. </a:t>
            </a:r>
            <a:endParaRPr sz="1418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grpSp>
        <p:nvGrpSpPr>
          <p:cNvPr id="517" name="Google Shape;517;p13" descr="Icône d’appareil&#10;"/>
          <p:cNvGrpSpPr/>
          <p:nvPr/>
        </p:nvGrpSpPr>
        <p:grpSpPr>
          <a:xfrm>
            <a:off x="4391310" y="1545361"/>
            <a:ext cx="512125" cy="466603"/>
            <a:chOff x="5576267" y="4387912"/>
            <a:chExt cx="650318" cy="592512"/>
          </a:xfrm>
        </p:grpSpPr>
        <p:pic>
          <p:nvPicPr>
            <p:cNvPr id="518" name="Google Shape;518;p13" descr="Espace réservé d’icône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576267" y="4387912"/>
              <a:ext cx="650318" cy="5925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9" name="Google Shape;519;p13" descr="Livres" title="Icône d’espace réservé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707529" y="4490271"/>
              <a:ext cx="387795" cy="38779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20" name="Google Shape;520;p13" title="Titre Section"/>
          <p:cNvGrpSpPr/>
          <p:nvPr/>
        </p:nvGrpSpPr>
        <p:grpSpPr>
          <a:xfrm>
            <a:off x="2008546" y="6249178"/>
            <a:ext cx="3324264" cy="878852"/>
            <a:chOff x="2558156" y="8047174"/>
            <a:chExt cx="4221287" cy="1116002"/>
          </a:xfrm>
        </p:grpSpPr>
        <p:sp>
          <p:nvSpPr>
            <p:cNvPr id="521" name="Google Shape;521;p13"/>
            <p:cNvSpPr/>
            <p:nvPr/>
          </p:nvSpPr>
          <p:spPr>
            <a:xfrm rot="5400000" flipH="1">
              <a:off x="4023509" y="7617349"/>
              <a:ext cx="216000" cy="2875653"/>
            </a:xfrm>
            <a:prstGeom prst="rect">
              <a:avLst/>
            </a:prstGeom>
            <a:solidFill>
              <a:schemeClr val="dk1">
                <a:alpha val="784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18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522" name="Google Shape;522;p13"/>
            <p:cNvSpPr/>
            <p:nvPr/>
          </p:nvSpPr>
          <p:spPr>
            <a:xfrm rot="5400000" flipH="1">
              <a:off x="6600996" y="8932453"/>
              <a:ext cx="225472" cy="126660"/>
            </a:xfrm>
            <a:custGeom>
              <a:avLst/>
              <a:gdLst/>
              <a:ahLst/>
              <a:cxnLst/>
              <a:rect l="l" t="t" r="r" b="b"/>
              <a:pathLst>
                <a:path w="221030" h="126660" extrusionOk="0">
                  <a:moveTo>
                    <a:pt x="221030" y="0"/>
                  </a:moveTo>
                  <a:lnTo>
                    <a:pt x="221030" y="126660"/>
                  </a:lnTo>
                  <a:lnTo>
                    <a:pt x="0" y="126660"/>
                  </a:lnTo>
                  <a:lnTo>
                    <a:pt x="992" y="121750"/>
                  </a:lnTo>
                  <a:cubicBezTo>
                    <a:pt x="31254" y="50203"/>
                    <a:pt x="102099" y="0"/>
                    <a:pt x="184669" y="0"/>
                  </a:cubicBezTo>
                  <a:close/>
                </a:path>
              </a:pathLst>
            </a:custGeom>
            <a:solidFill>
              <a:srgbClr val="F69B40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18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523" name="Google Shape;523;p13"/>
            <p:cNvSpPr/>
            <p:nvPr/>
          </p:nvSpPr>
          <p:spPr>
            <a:xfrm flipH="1">
              <a:off x="5569337" y="8912229"/>
              <a:ext cx="1083443" cy="162657"/>
            </a:xfrm>
            <a:prstGeom prst="rect">
              <a:avLst/>
            </a:prstGeom>
            <a:solidFill>
              <a:schemeClr val="dk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18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524" name="Google Shape;524;p13"/>
            <p:cNvSpPr/>
            <p:nvPr/>
          </p:nvSpPr>
          <p:spPr>
            <a:xfrm rot="5400000" flipH="1">
              <a:off x="4218799" y="6386530"/>
              <a:ext cx="900000" cy="4221287"/>
            </a:xfrm>
            <a:prstGeom prst="round2SameRect">
              <a:avLst>
                <a:gd name="adj1" fmla="val 7001"/>
                <a:gd name="adj2" fmla="val 0"/>
              </a:avLst>
            </a:prstGeom>
            <a:solidFill>
              <a:srgbClr val="D7CDE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18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525" name="Google Shape;525;p13"/>
            <p:cNvSpPr txBox="1"/>
            <p:nvPr/>
          </p:nvSpPr>
          <p:spPr>
            <a:xfrm flipH="1">
              <a:off x="2650021" y="8137172"/>
              <a:ext cx="3188090" cy="720000"/>
            </a:xfrm>
            <a:prstGeom prst="rect">
              <a:avLst/>
            </a:prstGeom>
            <a:gradFill>
              <a:gsLst>
                <a:gs pos="0">
                  <a:srgbClr val="FFCCFF"/>
                </a:gs>
                <a:gs pos="37000">
                  <a:srgbClr val="FFCCFF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113400" tIns="0" rIns="11340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890">
                  <a:solidFill>
                    <a:schemeClr val="lt1"/>
                  </a:solidFill>
                  <a:latin typeface="Bookman Old Style"/>
                  <a:ea typeface="Bookman Old Style"/>
                  <a:cs typeface="Bookman Old Style"/>
                  <a:sym typeface="Bookman Old Style"/>
                </a:rPr>
                <a:t>En-tête de section</a:t>
              </a:r>
              <a:endParaRPr sz="1890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endParaRPr>
            </a:p>
          </p:txBody>
        </p:sp>
      </p:grpSp>
      <p:grpSp>
        <p:nvGrpSpPr>
          <p:cNvPr id="526" name="Google Shape;526;p13" descr="Icône d’appareil&#10;"/>
          <p:cNvGrpSpPr/>
          <p:nvPr/>
        </p:nvGrpSpPr>
        <p:grpSpPr>
          <a:xfrm>
            <a:off x="4706766" y="6370251"/>
            <a:ext cx="512125" cy="466603"/>
            <a:chOff x="5976846" y="8200917"/>
            <a:chExt cx="650318" cy="592512"/>
          </a:xfrm>
        </p:grpSpPr>
        <p:pic>
          <p:nvPicPr>
            <p:cNvPr id="527" name="Google Shape;527;p13" descr="Espace réservé d’icône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flipH="1">
              <a:off x="5976846" y="8200917"/>
              <a:ext cx="650318" cy="5925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8" name="Google Shape;528;p13" descr="Planète" title="Icône d’espace réservé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096561" y="8299898"/>
              <a:ext cx="426575" cy="4265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29" name="Google Shape;529;p13" descr="Accolade"/>
          <p:cNvSpPr/>
          <p:nvPr/>
        </p:nvSpPr>
        <p:spPr>
          <a:xfrm>
            <a:off x="5628771" y="5649315"/>
            <a:ext cx="363176" cy="2253672"/>
          </a:xfrm>
          <a:prstGeom prst="rightBrace">
            <a:avLst>
              <a:gd name="adj1" fmla="val 51503"/>
              <a:gd name="adj2" fmla="val 50000"/>
            </a:avLst>
          </a:prstGeom>
          <a:noFill/>
          <a:ln w="9525" cap="flat" cmpd="sng">
            <a:solidFill>
              <a:srgbClr val="F8A65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18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30" name="Google Shape;530;p13"/>
          <p:cNvSpPr txBox="1"/>
          <p:nvPr/>
        </p:nvSpPr>
        <p:spPr>
          <a:xfrm>
            <a:off x="6187788" y="5649315"/>
            <a:ext cx="2566595" cy="1599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725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33 %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35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Lorem ipsum dolor sit amet</a:t>
            </a:r>
            <a:endParaRPr sz="4725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grpSp>
        <p:nvGrpSpPr>
          <p:cNvPr id="531" name="Google Shape;531;p13" title="Titre Section"/>
          <p:cNvGrpSpPr/>
          <p:nvPr/>
        </p:nvGrpSpPr>
        <p:grpSpPr>
          <a:xfrm>
            <a:off x="4395492" y="8983490"/>
            <a:ext cx="3324264" cy="876582"/>
            <a:chOff x="5431609" y="10407788"/>
            <a:chExt cx="4221287" cy="1113120"/>
          </a:xfrm>
        </p:grpSpPr>
        <p:sp>
          <p:nvSpPr>
            <p:cNvPr id="532" name="Google Shape;532;p13"/>
            <p:cNvSpPr/>
            <p:nvPr/>
          </p:nvSpPr>
          <p:spPr>
            <a:xfrm rot="-5400000">
              <a:off x="7971543" y="9975081"/>
              <a:ext cx="216000" cy="2875653"/>
            </a:xfrm>
            <a:prstGeom prst="rect">
              <a:avLst/>
            </a:prstGeom>
            <a:solidFill>
              <a:schemeClr val="dk1">
                <a:alpha val="784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18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533" name="Google Shape;533;p13"/>
            <p:cNvSpPr/>
            <p:nvPr/>
          </p:nvSpPr>
          <p:spPr>
            <a:xfrm rot="-5400000">
              <a:off x="5384583" y="11293067"/>
              <a:ext cx="225472" cy="126660"/>
            </a:xfrm>
            <a:custGeom>
              <a:avLst/>
              <a:gdLst/>
              <a:ahLst/>
              <a:cxnLst/>
              <a:rect l="l" t="t" r="r" b="b"/>
              <a:pathLst>
                <a:path w="221030" h="126660" extrusionOk="0">
                  <a:moveTo>
                    <a:pt x="221030" y="0"/>
                  </a:moveTo>
                  <a:lnTo>
                    <a:pt x="221030" y="126660"/>
                  </a:lnTo>
                  <a:lnTo>
                    <a:pt x="0" y="126660"/>
                  </a:lnTo>
                  <a:lnTo>
                    <a:pt x="992" y="121750"/>
                  </a:lnTo>
                  <a:cubicBezTo>
                    <a:pt x="31254" y="50203"/>
                    <a:pt x="102099" y="0"/>
                    <a:pt x="184669" y="0"/>
                  </a:cubicBezTo>
                  <a:close/>
                </a:path>
              </a:pathLst>
            </a:custGeom>
            <a:solidFill>
              <a:srgbClr val="F69B40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18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534" name="Google Shape;534;p13"/>
            <p:cNvSpPr/>
            <p:nvPr/>
          </p:nvSpPr>
          <p:spPr>
            <a:xfrm>
              <a:off x="5558271" y="11272843"/>
              <a:ext cx="1083443" cy="162657"/>
            </a:xfrm>
            <a:prstGeom prst="rect">
              <a:avLst/>
            </a:prstGeom>
            <a:solidFill>
              <a:schemeClr val="dk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18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535" name="Google Shape;535;p13"/>
            <p:cNvSpPr/>
            <p:nvPr/>
          </p:nvSpPr>
          <p:spPr>
            <a:xfrm rot="-5400000">
              <a:off x="7092252" y="8747144"/>
              <a:ext cx="900000" cy="4221287"/>
            </a:xfrm>
            <a:prstGeom prst="round2SameRect">
              <a:avLst>
                <a:gd name="adj1" fmla="val 7001"/>
                <a:gd name="adj2" fmla="val 0"/>
              </a:avLst>
            </a:prstGeom>
            <a:solidFill>
              <a:srgbClr val="D7CDE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18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536" name="Google Shape;536;p13"/>
            <p:cNvSpPr txBox="1"/>
            <p:nvPr/>
          </p:nvSpPr>
          <p:spPr>
            <a:xfrm>
              <a:off x="6372940" y="10497786"/>
              <a:ext cx="3188090" cy="720000"/>
            </a:xfrm>
            <a:prstGeom prst="rect">
              <a:avLst/>
            </a:prstGeom>
            <a:gradFill>
              <a:gsLst>
                <a:gs pos="0">
                  <a:srgbClr val="FFEF8D"/>
                </a:gs>
                <a:gs pos="48000">
                  <a:srgbClr val="F4BABD"/>
                </a:gs>
                <a:gs pos="100000">
                  <a:srgbClr val="F4BABD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113400" tIns="0" rIns="11340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890">
                  <a:solidFill>
                    <a:schemeClr val="lt1"/>
                  </a:solidFill>
                  <a:latin typeface="Bookman Old Style"/>
                  <a:ea typeface="Bookman Old Style"/>
                  <a:cs typeface="Bookman Old Style"/>
                  <a:sym typeface="Bookman Old Style"/>
                </a:rPr>
                <a:t>En-tête de section</a:t>
              </a:r>
              <a:endParaRPr sz="1890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endParaRPr>
            </a:p>
          </p:txBody>
        </p:sp>
      </p:grpSp>
      <p:grpSp>
        <p:nvGrpSpPr>
          <p:cNvPr id="537" name="Google Shape;537;p13" descr="Icône d’appareil&#10;"/>
          <p:cNvGrpSpPr/>
          <p:nvPr/>
        </p:nvGrpSpPr>
        <p:grpSpPr>
          <a:xfrm>
            <a:off x="4391310" y="9105751"/>
            <a:ext cx="512125" cy="466603"/>
            <a:chOff x="5576267" y="10561531"/>
            <a:chExt cx="650318" cy="592512"/>
          </a:xfrm>
        </p:grpSpPr>
        <p:pic>
          <p:nvPicPr>
            <p:cNvPr id="538" name="Google Shape;538;p13" descr="Espace réservé d’icône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576267" y="10561531"/>
              <a:ext cx="650318" cy="5925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9" name="Google Shape;539;p13" descr="Flacon" title="Icône d’espace réservé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5681628" y="10642119"/>
              <a:ext cx="426575" cy="4265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40" name="Google Shape;540;p13" descr="Accolade"/>
          <p:cNvSpPr/>
          <p:nvPr/>
        </p:nvSpPr>
        <p:spPr>
          <a:xfrm flipH="1">
            <a:off x="3727097" y="8010862"/>
            <a:ext cx="363176" cy="2583007"/>
          </a:xfrm>
          <a:prstGeom prst="rightBrace">
            <a:avLst>
              <a:gd name="adj1" fmla="val 51503"/>
              <a:gd name="adj2" fmla="val 75554"/>
            </a:avLst>
          </a:prstGeom>
          <a:noFill/>
          <a:ln w="9525" cap="flat" cmpd="sng">
            <a:solidFill>
              <a:srgbClr val="F8A65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18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541" name="Google Shape;541;p13"/>
          <p:cNvSpPr txBox="1"/>
          <p:nvPr/>
        </p:nvSpPr>
        <p:spPr>
          <a:xfrm>
            <a:off x="952343" y="8812321"/>
            <a:ext cx="2594497" cy="1599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725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45 %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35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Lorem ipsum dolor sit amet</a:t>
            </a:r>
            <a:endParaRPr sz="4725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542" name="Google Shape;542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818896" y="11830691"/>
            <a:ext cx="1557740" cy="677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543" name="Google Shape;543;p1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971571" y="11817158"/>
            <a:ext cx="1557740" cy="682196"/>
          </a:xfrm>
          <a:prstGeom prst="rect">
            <a:avLst/>
          </a:prstGeom>
          <a:noFill/>
          <a:ln>
            <a:noFill/>
          </a:ln>
        </p:spPr>
      </p:pic>
      <p:sp>
        <p:nvSpPr>
          <p:cNvPr id="544" name="Google Shape;544;p13"/>
          <p:cNvSpPr/>
          <p:nvPr/>
        </p:nvSpPr>
        <p:spPr>
          <a:xfrm>
            <a:off x="6648445" y="2982290"/>
            <a:ext cx="2577545" cy="2577545"/>
          </a:xfrm>
          <a:prstGeom prst="ellipse">
            <a:avLst/>
          </a:prstGeom>
          <a:solidFill>
            <a:srgbClr val="FBCFA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rPr>
              <a:t>PHOTO</a:t>
            </a:r>
            <a:endParaRPr sz="3600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77" name="Image 76"/>
          <p:cNvPicPr>
            <a:picLocks noChangeAspect="1"/>
          </p:cNvPicPr>
          <p:nvPr/>
        </p:nvPicPr>
        <p:blipFill>
          <a:blip r:embed="rId10">
            <a:alphaModFix/>
            <a:duotone>
              <a:srgbClr val="AD84C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97" y="11071680"/>
            <a:ext cx="1606891" cy="16068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99AC"/>
        </a:solidFill>
        <a:effectLst/>
      </p:bgPr>
    </p:bg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1" name="Google Shape;551;p14" descr="Pointe de crayon"/>
          <p:cNvGrpSpPr/>
          <p:nvPr/>
        </p:nvGrpSpPr>
        <p:grpSpPr>
          <a:xfrm>
            <a:off x="4377137" y="567733"/>
            <a:ext cx="853211" cy="682173"/>
            <a:chOff x="5558269" y="2683246"/>
            <a:chExt cx="1083443" cy="866251"/>
          </a:xfrm>
        </p:grpSpPr>
        <p:sp>
          <p:nvSpPr>
            <p:cNvPr id="552" name="Google Shape;552;p14"/>
            <p:cNvSpPr/>
            <p:nvPr/>
          </p:nvSpPr>
          <p:spPr>
            <a:xfrm rot="10800000" flipH="1">
              <a:off x="5558269" y="2683247"/>
              <a:ext cx="1083443" cy="866250"/>
            </a:xfrm>
            <a:prstGeom prst="downArrow">
              <a:avLst>
                <a:gd name="adj1" fmla="val 100000"/>
                <a:gd name="adj2" fmla="val 72228"/>
              </a:avLst>
            </a:prstGeom>
            <a:gradFill>
              <a:gsLst>
                <a:gs pos="0">
                  <a:srgbClr val="F2D9B0"/>
                </a:gs>
                <a:gs pos="31000">
                  <a:srgbClr val="CFBF9D"/>
                </a:gs>
                <a:gs pos="67000">
                  <a:srgbClr val="F2D9B0"/>
                </a:gs>
                <a:gs pos="100000">
                  <a:srgbClr val="CEAA6E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1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3" name="Google Shape;553;p14"/>
            <p:cNvSpPr/>
            <p:nvPr/>
          </p:nvSpPr>
          <p:spPr>
            <a:xfrm>
              <a:off x="5948483" y="2683246"/>
              <a:ext cx="303016" cy="174988"/>
            </a:xfrm>
            <a:custGeom>
              <a:avLst/>
              <a:gdLst/>
              <a:ahLst/>
              <a:cxnLst/>
              <a:rect l="l" t="t" r="r" b="b"/>
              <a:pathLst>
                <a:path w="303016" h="174988" extrusionOk="0">
                  <a:moveTo>
                    <a:pt x="151508" y="0"/>
                  </a:moveTo>
                  <a:lnTo>
                    <a:pt x="303016" y="174988"/>
                  </a:lnTo>
                  <a:lnTo>
                    <a:pt x="0" y="174988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595959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1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4" name="Google Shape;554;p14" descr="Section de crayon"/>
          <p:cNvGrpSpPr/>
          <p:nvPr/>
        </p:nvGrpSpPr>
        <p:grpSpPr>
          <a:xfrm rot="10800000" flipH="1">
            <a:off x="4378359" y="967381"/>
            <a:ext cx="851991" cy="4681932"/>
            <a:chOff x="720000" y="5200650"/>
            <a:chExt cx="1440000" cy="3600000"/>
          </a:xfrm>
        </p:grpSpPr>
        <p:sp>
          <p:nvSpPr>
            <p:cNvPr id="555" name="Google Shape;555;p14"/>
            <p:cNvSpPr/>
            <p:nvPr/>
          </p:nvSpPr>
          <p:spPr>
            <a:xfrm>
              <a:off x="720000" y="5200650"/>
              <a:ext cx="360000" cy="3600000"/>
            </a:xfrm>
            <a:prstGeom prst="downArrow">
              <a:avLst>
                <a:gd name="adj1" fmla="val 100000"/>
                <a:gd name="adj2" fmla="val 50000"/>
              </a:avLst>
            </a:prstGeom>
            <a:solidFill>
              <a:srgbClr val="BF00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1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556;p14"/>
            <p:cNvSpPr/>
            <p:nvPr/>
          </p:nvSpPr>
          <p:spPr>
            <a:xfrm>
              <a:off x="1080000" y="5200650"/>
              <a:ext cx="360000" cy="3600000"/>
            </a:xfrm>
            <a:prstGeom prst="downArrow">
              <a:avLst>
                <a:gd name="adj1" fmla="val 10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1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557;p14"/>
            <p:cNvSpPr/>
            <p:nvPr/>
          </p:nvSpPr>
          <p:spPr>
            <a:xfrm>
              <a:off x="1440000" y="5200650"/>
              <a:ext cx="360000" cy="3600000"/>
            </a:xfrm>
            <a:prstGeom prst="downArrow">
              <a:avLst>
                <a:gd name="adj1" fmla="val 100000"/>
                <a:gd name="adj2" fmla="val 50000"/>
              </a:avLst>
            </a:prstGeom>
            <a:solidFill>
              <a:srgbClr val="E8E8E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1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" name="Google Shape;558;p14"/>
            <p:cNvSpPr/>
            <p:nvPr/>
          </p:nvSpPr>
          <p:spPr>
            <a:xfrm>
              <a:off x="1800000" y="5200650"/>
              <a:ext cx="360000" cy="3600000"/>
            </a:xfrm>
            <a:prstGeom prst="downArrow">
              <a:avLst>
                <a:gd name="adj1" fmla="val 10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1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9" name="Google Shape;559;p14" descr="Ruban de crayon"/>
          <p:cNvGrpSpPr/>
          <p:nvPr/>
        </p:nvGrpSpPr>
        <p:grpSpPr>
          <a:xfrm>
            <a:off x="4277163" y="2621652"/>
            <a:ext cx="1046647" cy="1346377"/>
            <a:chOff x="5423088" y="5459207"/>
            <a:chExt cx="1329076" cy="1709686"/>
          </a:xfrm>
        </p:grpSpPr>
        <p:sp>
          <p:nvSpPr>
            <p:cNvPr id="560" name="Google Shape;560;p14"/>
            <p:cNvSpPr/>
            <p:nvPr/>
          </p:nvSpPr>
          <p:spPr>
            <a:xfrm rot="-5400000">
              <a:off x="6174403" y="5918289"/>
              <a:ext cx="1036842" cy="118678"/>
            </a:xfrm>
            <a:custGeom>
              <a:avLst/>
              <a:gdLst/>
              <a:ahLst/>
              <a:cxnLst/>
              <a:rect l="l" t="t" r="r" b="b"/>
              <a:pathLst>
                <a:path w="1005567" h="118678" extrusionOk="0">
                  <a:moveTo>
                    <a:pt x="1005567" y="0"/>
                  </a:moveTo>
                  <a:lnTo>
                    <a:pt x="1005567" y="118384"/>
                  </a:lnTo>
                  <a:lnTo>
                    <a:pt x="152953" y="118384"/>
                  </a:lnTo>
                  <a:lnTo>
                    <a:pt x="151765" y="118678"/>
                  </a:lnTo>
                  <a:lnTo>
                    <a:pt x="149847" y="118384"/>
                  </a:lnTo>
                  <a:cubicBezTo>
                    <a:pt x="132591" y="115744"/>
                    <a:pt x="139149" y="120250"/>
                    <a:pt x="98080" y="110463"/>
                  </a:cubicBezTo>
                  <a:cubicBezTo>
                    <a:pt x="63948" y="98234"/>
                    <a:pt x="34481" y="72985"/>
                    <a:pt x="17770" y="37613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dk1"/>
                </a:gs>
                <a:gs pos="100000">
                  <a:srgbClr val="595959"/>
                </a:gs>
              </a:gsLst>
              <a:lin ang="162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1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1" name="Google Shape;561;p14"/>
            <p:cNvSpPr/>
            <p:nvPr/>
          </p:nvSpPr>
          <p:spPr>
            <a:xfrm rot="-5400000">
              <a:off x="5393104" y="7011957"/>
              <a:ext cx="186919" cy="126952"/>
            </a:xfrm>
            <a:custGeom>
              <a:avLst/>
              <a:gdLst/>
              <a:ahLst/>
              <a:cxnLst/>
              <a:rect l="l" t="t" r="r" b="b"/>
              <a:pathLst>
                <a:path w="186919" h="125314" extrusionOk="0">
                  <a:moveTo>
                    <a:pt x="186919" y="0"/>
                  </a:moveTo>
                  <a:lnTo>
                    <a:pt x="186919" y="125314"/>
                  </a:lnTo>
                  <a:lnTo>
                    <a:pt x="0" y="125314"/>
                  </a:lnTo>
                  <a:lnTo>
                    <a:pt x="7831" y="86525"/>
                  </a:lnTo>
                  <a:cubicBezTo>
                    <a:pt x="29338" y="35678"/>
                    <a:pt x="79686" y="0"/>
                    <a:pt x="138367" y="0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1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2" name="Google Shape;562;p14"/>
            <p:cNvSpPr/>
            <p:nvPr/>
          </p:nvSpPr>
          <p:spPr>
            <a:xfrm rot="-5400000" flipH="1">
              <a:off x="5710180" y="6182300"/>
              <a:ext cx="763161" cy="1083445"/>
            </a:xfrm>
            <a:prstGeom prst="parallelogram">
              <a:avLst>
                <a:gd name="adj" fmla="val 72728"/>
              </a:avLst>
            </a:prstGeom>
            <a:solidFill>
              <a:schemeClr val="dk1">
                <a:alpha val="29803"/>
              </a:schemeClr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1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3" name="Google Shape;563;p14"/>
            <p:cNvSpPr/>
            <p:nvPr/>
          </p:nvSpPr>
          <p:spPr>
            <a:xfrm rot="-5400000" flipH="1">
              <a:off x="5294044" y="5588541"/>
              <a:ext cx="1587453" cy="1328785"/>
            </a:xfrm>
            <a:prstGeom prst="parallelogram">
              <a:avLst>
                <a:gd name="adj" fmla="val 51278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1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64" name="Google Shape;564;p14" descr="Puzzl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982236">
            <a:off x="4615307" y="3063396"/>
            <a:ext cx="369520" cy="3695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5" name="Google Shape;565;p14" descr="Section de crayon"/>
          <p:cNvGrpSpPr/>
          <p:nvPr/>
        </p:nvGrpSpPr>
        <p:grpSpPr>
          <a:xfrm rot="10800000" flipH="1">
            <a:off x="4378360" y="5466569"/>
            <a:ext cx="851989" cy="2623355"/>
            <a:chOff x="720001" y="5200650"/>
            <a:chExt cx="1439999" cy="3600000"/>
          </a:xfrm>
        </p:grpSpPr>
        <p:sp>
          <p:nvSpPr>
            <p:cNvPr id="566" name="Google Shape;566;p14"/>
            <p:cNvSpPr/>
            <p:nvPr/>
          </p:nvSpPr>
          <p:spPr>
            <a:xfrm>
              <a:off x="720001" y="5200650"/>
              <a:ext cx="360000" cy="3600000"/>
            </a:xfrm>
            <a:prstGeom prst="downArrow">
              <a:avLst>
                <a:gd name="adj1" fmla="val 100000"/>
                <a:gd name="adj2" fmla="val 50000"/>
              </a:avLst>
            </a:prstGeom>
            <a:solidFill>
              <a:srgbClr val="C5C1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1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7" name="Google Shape;567;p14"/>
            <p:cNvSpPr/>
            <p:nvPr/>
          </p:nvSpPr>
          <p:spPr>
            <a:xfrm>
              <a:off x="1080001" y="5200650"/>
              <a:ext cx="360000" cy="3600000"/>
            </a:xfrm>
            <a:prstGeom prst="downArrow">
              <a:avLst>
                <a:gd name="adj1" fmla="val 100000"/>
                <a:gd name="adj2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1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" name="Google Shape;568;p14"/>
            <p:cNvSpPr/>
            <p:nvPr/>
          </p:nvSpPr>
          <p:spPr>
            <a:xfrm>
              <a:off x="1440001" y="5200650"/>
              <a:ext cx="360000" cy="3600000"/>
            </a:xfrm>
            <a:prstGeom prst="downArrow">
              <a:avLst>
                <a:gd name="adj1" fmla="val 100000"/>
                <a:gd name="adj2" fmla="val 5000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1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569;p14"/>
            <p:cNvSpPr/>
            <p:nvPr/>
          </p:nvSpPr>
          <p:spPr>
            <a:xfrm>
              <a:off x="1800000" y="5200650"/>
              <a:ext cx="360000" cy="3600000"/>
            </a:xfrm>
            <a:prstGeom prst="downArrow">
              <a:avLst>
                <a:gd name="adj1" fmla="val 100000"/>
                <a:gd name="adj2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1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0" name="Google Shape;570;p14" descr="Section de crayon"/>
          <p:cNvGrpSpPr/>
          <p:nvPr/>
        </p:nvGrpSpPr>
        <p:grpSpPr>
          <a:xfrm rot="10800000" flipH="1">
            <a:off x="4378360" y="7883819"/>
            <a:ext cx="851989" cy="2806520"/>
            <a:chOff x="720001" y="5200650"/>
            <a:chExt cx="1439999" cy="3600000"/>
          </a:xfrm>
        </p:grpSpPr>
        <p:sp>
          <p:nvSpPr>
            <p:cNvPr id="571" name="Google Shape;571;p14"/>
            <p:cNvSpPr/>
            <p:nvPr/>
          </p:nvSpPr>
          <p:spPr>
            <a:xfrm>
              <a:off x="720001" y="5200650"/>
              <a:ext cx="360000" cy="3600000"/>
            </a:xfrm>
            <a:prstGeom prst="downArrow">
              <a:avLst>
                <a:gd name="adj1" fmla="val 100000"/>
                <a:gd name="adj2" fmla="val 50000"/>
              </a:avLst>
            </a:prstGeom>
            <a:solidFill>
              <a:srgbClr val="153A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1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572;p14"/>
            <p:cNvSpPr/>
            <p:nvPr/>
          </p:nvSpPr>
          <p:spPr>
            <a:xfrm>
              <a:off x="1080001" y="5200650"/>
              <a:ext cx="360000" cy="3600000"/>
            </a:xfrm>
            <a:prstGeom prst="downArrow">
              <a:avLst>
                <a:gd name="adj1" fmla="val 100000"/>
                <a:gd name="adj2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1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Google Shape;573;p14"/>
            <p:cNvSpPr/>
            <p:nvPr/>
          </p:nvSpPr>
          <p:spPr>
            <a:xfrm>
              <a:off x="1440001" y="5200650"/>
              <a:ext cx="360000" cy="3600000"/>
            </a:xfrm>
            <a:prstGeom prst="downArrow">
              <a:avLst>
                <a:gd name="adj1" fmla="val 100000"/>
                <a:gd name="adj2" fmla="val 5000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1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4" name="Google Shape;574;p14"/>
            <p:cNvSpPr/>
            <p:nvPr/>
          </p:nvSpPr>
          <p:spPr>
            <a:xfrm>
              <a:off x="1800000" y="5200650"/>
              <a:ext cx="360000" cy="3600000"/>
            </a:xfrm>
            <a:prstGeom prst="downArrow">
              <a:avLst>
                <a:gd name="adj1" fmla="val 100000"/>
                <a:gd name="adj2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1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5" name="Google Shape;575;p14" descr="Gomme de crayon"/>
          <p:cNvGrpSpPr/>
          <p:nvPr/>
        </p:nvGrpSpPr>
        <p:grpSpPr>
          <a:xfrm>
            <a:off x="4377139" y="10690340"/>
            <a:ext cx="853211" cy="680025"/>
            <a:chOff x="5554279" y="11106364"/>
            <a:chExt cx="1083442" cy="863524"/>
          </a:xfrm>
        </p:grpSpPr>
        <p:sp>
          <p:nvSpPr>
            <p:cNvPr id="576" name="Google Shape;576;p14"/>
            <p:cNvSpPr/>
            <p:nvPr/>
          </p:nvSpPr>
          <p:spPr>
            <a:xfrm rot="10800000" flipH="1">
              <a:off x="5554279" y="11106364"/>
              <a:ext cx="1083442" cy="484241"/>
            </a:xfrm>
            <a:prstGeom prst="rect">
              <a:avLst/>
            </a:prstGeom>
            <a:gradFill>
              <a:gsLst>
                <a:gs pos="0">
                  <a:srgbClr val="7F7F7F"/>
                </a:gs>
                <a:gs pos="33000">
                  <a:srgbClr val="F2F2F2"/>
                </a:gs>
                <a:gs pos="76000">
                  <a:srgbClr val="BFBFBF"/>
                </a:gs>
                <a:gs pos="100000">
                  <a:srgbClr val="F2F2F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1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7" name="Google Shape;577;p14"/>
            <p:cNvSpPr/>
            <p:nvPr/>
          </p:nvSpPr>
          <p:spPr>
            <a:xfrm rot="10800000" flipH="1">
              <a:off x="5554279" y="11590606"/>
              <a:ext cx="1083442" cy="379282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1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" name="Google Shape;578;p14"/>
            <p:cNvSpPr/>
            <p:nvPr/>
          </p:nvSpPr>
          <p:spPr>
            <a:xfrm rot="10800000" flipH="1">
              <a:off x="5554279" y="11501012"/>
              <a:ext cx="1083442" cy="34349"/>
            </a:xfrm>
            <a:prstGeom prst="rect">
              <a:avLst/>
            </a:prstGeom>
            <a:gradFill>
              <a:gsLst>
                <a:gs pos="0">
                  <a:srgbClr val="7F7F7F"/>
                </a:gs>
                <a:gs pos="33000">
                  <a:srgbClr val="F2F2F2"/>
                </a:gs>
                <a:gs pos="76000">
                  <a:srgbClr val="BFBFBF"/>
                </a:gs>
                <a:gs pos="100000">
                  <a:srgbClr val="F2F2F2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1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579;p14"/>
            <p:cNvSpPr/>
            <p:nvPr/>
          </p:nvSpPr>
          <p:spPr>
            <a:xfrm rot="10800000" flipH="1">
              <a:off x="5554279" y="11420788"/>
              <a:ext cx="1083442" cy="34349"/>
            </a:xfrm>
            <a:prstGeom prst="rect">
              <a:avLst/>
            </a:prstGeom>
            <a:gradFill>
              <a:gsLst>
                <a:gs pos="0">
                  <a:srgbClr val="7F7F7F"/>
                </a:gs>
                <a:gs pos="33000">
                  <a:srgbClr val="F2F2F2"/>
                </a:gs>
                <a:gs pos="76000">
                  <a:srgbClr val="BFBFBF"/>
                </a:gs>
                <a:gs pos="100000">
                  <a:srgbClr val="F2F2F2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1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" name="Google Shape;580;p14"/>
            <p:cNvSpPr/>
            <p:nvPr/>
          </p:nvSpPr>
          <p:spPr>
            <a:xfrm rot="10800000" flipH="1">
              <a:off x="5554279" y="11340564"/>
              <a:ext cx="1083442" cy="34349"/>
            </a:xfrm>
            <a:prstGeom prst="rect">
              <a:avLst/>
            </a:prstGeom>
            <a:gradFill>
              <a:gsLst>
                <a:gs pos="0">
                  <a:srgbClr val="7F7F7F"/>
                </a:gs>
                <a:gs pos="33000">
                  <a:srgbClr val="F2F2F2"/>
                </a:gs>
                <a:gs pos="76000">
                  <a:srgbClr val="BFBFBF"/>
                </a:gs>
                <a:gs pos="100000">
                  <a:srgbClr val="F2F2F2"/>
                </a:gs>
              </a:gsLst>
              <a:lin ang="108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1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1" name="Google Shape;581;p14" descr="Graphisme d’en-tête"/>
          <p:cNvGrpSpPr/>
          <p:nvPr/>
        </p:nvGrpSpPr>
        <p:grpSpPr>
          <a:xfrm>
            <a:off x="-5623" y="4357040"/>
            <a:ext cx="5448972" cy="1733332"/>
            <a:chOff x="-7141" y="5532749"/>
            <a:chExt cx="6919328" cy="2201057"/>
          </a:xfrm>
        </p:grpSpPr>
        <p:sp>
          <p:nvSpPr>
            <p:cNvPr id="582" name="Google Shape;582;p14"/>
            <p:cNvSpPr/>
            <p:nvPr/>
          </p:nvSpPr>
          <p:spPr>
            <a:xfrm rot="5400000">
              <a:off x="6655238" y="7058004"/>
              <a:ext cx="243424" cy="270475"/>
            </a:xfrm>
            <a:prstGeom prst="triangle">
              <a:avLst>
                <a:gd name="adj" fmla="val 0"/>
              </a:avLst>
            </a:prstGeom>
            <a:solidFill>
              <a:srgbClr val="262626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1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" name="Google Shape;583;p14"/>
            <p:cNvSpPr/>
            <p:nvPr/>
          </p:nvSpPr>
          <p:spPr>
            <a:xfrm>
              <a:off x="1" y="5532749"/>
              <a:ext cx="6912187" cy="154396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1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" name="Google Shape;584;p14"/>
            <p:cNvSpPr/>
            <p:nvPr/>
          </p:nvSpPr>
          <p:spPr>
            <a:xfrm rot="-5400000">
              <a:off x="2447636" y="4622341"/>
              <a:ext cx="656688" cy="5566241"/>
            </a:xfrm>
            <a:prstGeom prst="rect">
              <a:avLst/>
            </a:prstGeom>
            <a:solidFill>
              <a:schemeClr val="dk1">
                <a:alpha val="784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1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14"/>
            <p:cNvSpPr/>
            <p:nvPr/>
          </p:nvSpPr>
          <p:spPr>
            <a:xfrm>
              <a:off x="5558268" y="7077117"/>
              <a:ext cx="1083443" cy="162657"/>
            </a:xfrm>
            <a:prstGeom prst="rect">
              <a:avLst/>
            </a:prstGeom>
            <a:solidFill>
              <a:schemeClr val="dk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1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86" name="Google Shape;586;p14"/>
          <p:cNvSpPr txBox="1"/>
          <p:nvPr/>
        </p:nvSpPr>
        <p:spPr>
          <a:xfrm>
            <a:off x="395674" y="4469684"/>
            <a:ext cx="5266858" cy="1071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6300" b="1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SLOGAN</a:t>
            </a:r>
            <a:endParaRPr sz="4725" b="1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7" name="Google Shape;587;p14"/>
          <p:cNvSpPr txBox="1"/>
          <p:nvPr/>
        </p:nvSpPr>
        <p:spPr>
          <a:xfrm>
            <a:off x="395674" y="1537356"/>
            <a:ext cx="3415410" cy="1599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5198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Name </a:t>
            </a:r>
            <a:endParaRPr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5198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LAST NAME</a:t>
            </a:r>
            <a:endParaRPr sz="315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8" name="Google Shape;588;p14"/>
          <p:cNvSpPr txBox="1"/>
          <p:nvPr/>
        </p:nvSpPr>
        <p:spPr>
          <a:xfrm>
            <a:off x="494151" y="12090007"/>
            <a:ext cx="2227524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dirty="0" smtClean="0">
                <a:solidFill>
                  <a:srgbClr val="D72727"/>
                </a:solidFill>
                <a:latin typeface="Teko"/>
                <a:ea typeface="Teko"/>
                <a:cs typeface="Teko"/>
                <a:sym typeface="Teko"/>
              </a:rPr>
              <a:t>#DOC4OFFICE</a:t>
            </a:r>
            <a:endParaRPr sz="2400" dirty="0">
              <a:solidFill>
                <a:srgbClr val="D72727"/>
              </a:solidFill>
              <a:latin typeface="Teko"/>
              <a:ea typeface="Teko"/>
              <a:cs typeface="Teko"/>
              <a:sym typeface="Teko"/>
            </a:endParaRPr>
          </a:p>
        </p:txBody>
      </p:sp>
      <p:grpSp>
        <p:nvGrpSpPr>
          <p:cNvPr id="589" name="Google Shape;589;p14" title="Titre Section"/>
          <p:cNvGrpSpPr/>
          <p:nvPr/>
        </p:nvGrpSpPr>
        <p:grpSpPr>
          <a:xfrm>
            <a:off x="4277391" y="1424289"/>
            <a:ext cx="3324264" cy="879397"/>
            <a:chOff x="5431609" y="4234169"/>
            <a:chExt cx="4221287" cy="1116695"/>
          </a:xfrm>
        </p:grpSpPr>
        <p:sp>
          <p:nvSpPr>
            <p:cNvPr id="590" name="Google Shape;590;p14"/>
            <p:cNvSpPr/>
            <p:nvPr/>
          </p:nvSpPr>
          <p:spPr>
            <a:xfrm rot="-5400000">
              <a:off x="7971542" y="3805037"/>
              <a:ext cx="216000" cy="2875653"/>
            </a:xfrm>
            <a:prstGeom prst="rect">
              <a:avLst/>
            </a:prstGeom>
            <a:solidFill>
              <a:schemeClr val="dk1">
                <a:alpha val="784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1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" name="Google Shape;591;p14"/>
            <p:cNvSpPr/>
            <p:nvPr/>
          </p:nvSpPr>
          <p:spPr>
            <a:xfrm rot="-5400000">
              <a:off x="5384583" y="5119448"/>
              <a:ext cx="225472" cy="126660"/>
            </a:xfrm>
            <a:custGeom>
              <a:avLst/>
              <a:gdLst/>
              <a:ahLst/>
              <a:cxnLst/>
              <a:rect l="l" t="t" r="r" b="b"/>
              <a:pathLst>
                <a:path w="221030" h="126660" extrusionOk="0">
                  <a:moveTo>
                    <a:pt x="221030" y="0"/>
                  </a:moveTo>
                  <a:lnTo>
                    <a:pt x="221030" y="126660"/>
                  </a:lnTo>
                  <a:lnTo>
                    <a:pt x="0" y="126660"/>
                  </a:lnTo>
                  <a:lnTo>
                    <a:pt x="992" y="121750"/>
                  </a:lnTo>
                  <a:cubicBezTo>
                    <a:pt x="31254" y="50203"/>
                    <a:pt x="102099" y="0"/>
                    <a:pt x="184669" y="0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1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" name="Google Shape;592;p14"/>
            <p:cNvSpPr/>
            <p:nvPr/>
          </p:nvSpPr>
          <p:spPr>
            <a:xfrm>
              <a:off x="5558271" y="5099224"/>
              <a:ext cx="1083443" cy="162657"/>
            </a:xfrm>
            <a:prstGeom prst="rect">
              <a:avLst/>
            </a:prstGeom>
            <a:solidFill>
              <a:schemeClr val="dk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1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" name="Google Shape;593;p14"/>
            <p:cNvSpPr/>
            <p:nvPr/>
          </p:nvSpPr>
          <p:spPr>
            <a:xfrm rot="-5400000">
              <a:off x="7092252" y="2573525"/>
              <a:ext cx="900000" cy="4221287"/>
            </a:xfrm>
            <a:prstGeom prst="round2SameRect">
              <a:avLst>
                <a:gd name="adj1" fmla="val 7001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1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" name="Google Shape;594;p14"/>
            <p:cNvSpPr txBox="1"/>
            <p:nvPr/>
          </p:nvSpPr>
          <p:spPr>
            <a:xfrm>
              <a:off x="6372940" y="4324167"/>
              <a:ext cx="3188090" cy="720000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113400" tIns="0" rIns="11340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890">
                  <a:solidFill>
                    <a:srgbClr val="FFFFFF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En-tête de section</a:t>
              </a:r>
              <a:endParaRPr sz="189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grpSp>
        <p:nvGrpSpPr>
          <p:cNvPr id="595" name="Google Shape;595;p14" descr="Icône d’appareil&#10;"/>
          <p:cNvGrpSpPr/>
          <p:nvPr/>
        </p:nvGrpSpPr>
        <p:grpSpPr>
          <a:xfrm>
            <a:off x="4391310" y="1545361"/>
            <a:ext cx="512125" cy="466603"/>
            <a:chOff x="5576267" y="4387912"/>
            <a:chExt cx="650318" cy="592512"/>
          </a:xfrm>
        </p:grpSpPr>
        <p:pic>
          <p:nvPicPr>
            <p:cNvPr id="596" name="Google Shape;596;p14" descr="Espace réservé d’icône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576267" y="4387912"/>
              <a:ext cx="650318" cy="5925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7" name="Google Shape;597;p14" descr="Livres" title="Icône d’espace réservé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707529" y="4490271"/>
              <a:ext cx="387795" cy="38779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98" name="Google Shape;598;p14" title="Titre Section"/>
          <p:cNvGrpSpPr/>
          <p:nvPr/>
        </p:nvGrpSpPr>
        <p:grpSpPr>
          <a:xfrm>
            <a:off x="2008546" y="6249178"/>
            <a:ext cx="3324264" cy="878852"/>
            <a:chOff x="2558156" y="8047174"/>
            <a:chExt cx="4221287" cy="1116002"/>
          </a:xfrm>
        </p:grpSpPr>
        <p:sp>
          <p:nvSpPr>
            <p:cNvPr id="599" name="Google Shape;599;p14"/>
            <p:cNvSpPr/>
            <p:nvPr/>
          </p:nvSpPr>
          <p:spPr>
            <a:xfrm rot="5400000" flipH="1">
              <a:off x="4023509" y="7617349"/>
              <a:ext cx="216000" cy="2875653"/>
            </a:xfrm>
            <a:prstGeom prst="rect">
              <a:avLst/>
            </a:prstGeom>
            <a:solidFill>
              <a:schemeClr val="dk1">
                <a:alpha val="784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1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600;p14"/>
            <p:cNvSpPr/>
            <p:nvPr/>
          </p:nvSpPr>
          <p:spPr>
            <a:xfrm rot="5400000" flipH="1">
              <a:off x="6600996" y="8932453"/>
              <a:ext cx="225472" cy="126660"/>
            </a:xfrm>
            <a:custGeom>
              <a:avLst/>
              <a:gdLst/>
              <a:ahLst/>
              <a:cxnLst/>
              <a:rect l="l" t="t" r="r" b="b"/>
              <a:pathLst>
                <a:path w="221030" h="126660" extrusionOk="0">
                  <a:moveTo>
                    <a:pt x="221030" y="0"/>
                  </a:moveTo>
                  <a:lnTo>
                    <a:pt x="221030" y="126660"/>
                  </a:lnTo>
                  <a:lnTo>
                    <a:pt x="0" y="126660"/>
                  </a:lnTo>
                  <a:lnTo>
                    <a:pt x="992" y="121750"/>
                  </a:lnTo>
                  <a:cubicBezTo>
                    <a:pt x="31254" y="50203"/>
                    <a:pt x="102099" y="0"/>
                    <a:pt x="184669" y="0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1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601;p14"/>
            <p:cNvSpPr/>
            <p:nvPr/>
          </p:nvSpPr>
          <p:spPr>
            <a:xfrm flipH="1">
              <a:off x="5569337" y="8912229"/>
              <a:ext cx="1083443" cy="162657"/>
            </a:xfrm>
            <a:prstGeom prst="rect">
              <a:avLst/>
            </a:prstGeom>
            <a:solidFill>
              <a:schemeClr val="dk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1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14"/>
            <p:cNvSpPr/>
            <p:nvPr/>
          </p:nvSpPr>
          <p:spPr>
            <a:xfrm rot="5400000" flipH="1">
              <a:off x="4218799" y="6386530"/>
              <a:ext cx="900000" cy="4221287"/>
            </a:xfrm>
            <a:prstGeom prst="round2SameRect">
              <a:avLst>
                <a:gd name="adj1" fmla="val 7001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1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603;p14"/>
            <p:cNvSpPr txBox="1"/>
            <p:nvPr/>
          </p:nvSpPr>
          <p:spPr>
            <a:xfrm flipH="1">
              <a:off x="2650021" y="8137172"/>
              <a:ext cx="3188090" cy="720000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113400" tIns="0" rIns="11340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890">
                  <a:solidFill>
                    <a:srgbClr val="FFFFFF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En-tête de section</a:t>
              </a:r>
              <a:endParaRPr sz="189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grpSp>
        <p:nvGrpSpPr>
          <p:cNvPr id="604" name="Google Shape;604;p14" descr="Icône d’appareil&#10;"/>
          <p:cNvGrpSpPr/>
          <p:nvPr/>
        </p:nvGrpSpPr>
        <p:grpSpPr>
          <a:xfrm>
            <a:off x="4706766" y="6370251"/>
            <a:ext cx="512125" cy="466603"/>
            <a:chOff x="5976846" y="8200917"/>
            <a:chExt cx="650318" cy="592512"/>
          </a:xfrm>
        </p:grpSpPr>
        <p:pic>
          <p:nvPicPr>
            <p:cNvPr id="605" name="Google Shape;605;p14" descr="Espace réservé d’icône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flipH="1">
              <a:off x="5976846" y="8200917"/>
              <a:ext cx="650318" cy="5925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6" name="Google Shape;606;p14" descr="Planète" title="Icône d’espace réservé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096561" y="8299898"/>
              <a:ext cx="426575" cy="4265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07" name="Google Shape;607;p14" descr="Accolade"/>
          <p:cNvSpPr/>
          <p:nvPr/>
        </p:nvSpPr>
        <p:spPr>
          <a:xfrm>
            <a:off x="5628771" y="5649315"/>
            <a:ext cx="363176" cy="2253672"/>
          </a:xfrm>
          <a:prstGeom prst="rightBrace">
            <a:avLst>
              <a:gd name="adj1" fmla="val 51503"/>
              <a:gd name="adj2" fmla="val 50000"/>
            </a:avLst>
          </a:prstGeom>
          <a:noFill/>
          <a:ln w="9525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1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8" name="Google Shape;608;p14"/>
          <p:cNvSpPr txBox="1"/>
          <p:nvPr/>
        </p:nvSpPr>
        <p:spPr>
          <a:xfrm>
            <a:off x="6187788" y="5649315"/>
            <a:ext cx="2566595" cy="1599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725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33 %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35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Lorem ipsum dolor sit amet</a:t>
            </a:r>
            <a:endParaRPr sz="4725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09" name="Google Shape;609;p14" title="Titre Section"/>
          <p:cNvGrpSpPr/>
          <p:nvPr/>
        </p:nvGrpSpPr>
        <p:grpSpPr>
          <a:xfrm>
            <a:off x="4277391" y="8984678"/>
            <a:ext cx="3324264" cy="876582"/>
            <a:chOff x="5431609" y="10407788"/>
            <a:chExt cx="4221287" cy="1113120"/>
          </a:xfrm>
        </p:grpSpPr>
        <p:sp>
          <p:nvSpPr>
            <p:cNvPr id="610" name="Google Shape;610;p14"/>
            <p:cNvSpPr/>
            <p:nvPr/>
          </p:nvSpPr>
          <p:spPr>
            <a:xfrm rot="-5400000">
              <a:off x="7971543" y="9975081"/>
              <a:ext cx="216000" cy="2875653"/>
            </a:xfrm>
            <a:prstGeom prst="rect">
              <a:avLst/>
            </a:prstGeom>
            <a:solidFill>
              <a:schemeClr val="dk1">
                <a:alpha val="784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1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p14"/>
            <p:cNvSpPr/>
            <p:nvPr/>
          </p:nvSpPr>
          <p:spPr>
            <a:xfrm rot="-5400000">
              <a:off x="5384583" y="11293067"/>
              <a:ext cx="225472" cy="126660"/>
            </a:xfrm>
            <a:custGeom>
              <a:avLst/>
              <a:gdLst/>
              <a:ahLst/>
              <a:cxnLst/>
              <a:rect l="l" t="t" r="r" b="b"/>
              <a:pathLst>
                <a:path w="221030" h="126660" extrusionOk="0">
                  <a:moveTo>
                    <a:pt x="221030" y="0"/>
                  </a:moveTo>
                  <a:lnTo>
                    <a:pt x="221030" y="126660"/>
                  </a:lnTo>
                  <a:lnTo>
                    <a:pt x="0" y="126660"/>
                  </a:lnTo>
                  <a:lnTo>
                    <a:pt x="992" y="121750"/>
                  </a:lnTo>
                  <a:cubicBezTo>
                    <a:pt x="31254" y="50203"/>
                    <a:pt x="102099" y="0"/>
                    <a:pt x="184669" y="0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1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14"/>
            <p:cNvSpPr/>
            <p:nvPr/>
          </p:nvSpPr>
          <p:spPr>
            <a:xfrm>
              <a:off x="5558271" y="11272843"/>
              <a:ext cx="1083443" cy="162657"/>
            </a:xfrm>
            <a:prstGeom prst="rect">
              <a:avLst/>
            </a:prstGeom>
            <a:solidFill>
              <a:schemeClr val="dk1">
                <a:alpha val="29803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1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p14"/>
            <p:cNvSpPr/>
            <p:nvPr/>
          </p:nvSpPr>
          <p:spPr>
            <a:xfrm rot="-5400000">
              <a:off x="7092252" y="8747144"/>
              <a:ext cx="900000" cy="4221287"/>
            </a:xfrm>
            <a:prstGeom prst="round2SameRect">
              <a:avLst>
                <a:gd name="adj1" fmla="val 7001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18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p14"/>
            <p:cNvSpPr txBox="1"/>
            <p:nvPr/>
          </p:nvSpPr>
          <p:spPr>
            <a:xfrm>
              <a:off x="6372940" y="10497786"/>
              <a:ext cx="3188090" cy="720000"/>
            </a:xfrm>
            <a:prstGeom prst="rect">
              <a:avLst/>
            </a:prstGeom>
            <a:gradFill>
              <a:gsLst>
                <a:gs pos="0">
                  <a:schemeClr val="dk1"/>
                </a:gs>
                <a:gs pos="100000">
                  <a:schemeClr val="dk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113400" tIns="0" rIns="113400" bIns="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1890">
                  <a:solidFill>
                    <a:srgbClr val="FFFFFF"/>
                  </a:solidFill>
                  <a:latin typeface="Comic Sans MS"/>
                  <a:ea typeface="Comic Sans MS"/>
                  <a:cs typeface="Comic Sans MS"/>
                  <a:sym typeface="Comic Sans MS"/>
                </a:rPr>
                <a:t>En-tête de section</a:t>
              </a:r>
              <a:endParaRPr sz="189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endParaRPr>
            </a:p>
          </p:txBody>
        </p:sp>
      </p:grpSp>
      <p:grpSp>
        <p:nvGrpSpPr>
          <p:cNvPr id="615" name="Google Shape;615;p14" descr="Icône d’appareil&#10;"/>
          <p:cNvGrpSpPr/>
          <p:nvPr/>
        </p:nvGrpSpPr>
        <p:grpSpPr>
          <a:xfrm>
            <a:off x="4391310" y="9105751"/>
            <a:ext cx="512125" cy="466603"/>
            <a:chOff x="5576267" y="10561531"/>
            <a:chExt cx="650318" cy="592512"/>
          </a:xfrm>
        </p:grpSpPr>
        <p:pic>
          <p:nvPicPr>
            <p:cNvPr id="616" name="Google Shape;616;p14" descr="Espace réservé d’icône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576267" y="10561531"/>
              <a:ext cx="650318" cy="5925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7" name="Google Shape;617;p14" descr="Flacon" title="Icône d’espace réservé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5681628" y="10642119"/>
              <a:ext cx="426575" cy="4265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18" name="Google Shape;618;p14" descr="Accolade"/>
          <p:cNvSpPr/>
          <p:nvPr/>
        </p:nvSpPr>
        <p:spPr>
          <a:xfrm flipH="1">
            <a:off x="3727097" y="8010862"/>
            <a:ext cx="363176" cy="2583007"/>
          </a:xfrm>
          <a:prstGeom prst="rightBrace">
            <a:avLst>
              <a:gd name="adj1" fmla="val 51503"/>
              <a:gd name="adj2" fmla="val 75554"/>
            </a:avLst>
          </a:prstGeom>
          <a:noFill/>
          <a:ln w="9525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18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9" name="Google Shape;619;p1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749884" y="11980611"/>
            <a:ext cx="1557740" cy="677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20" name="Google Shape;620;p1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749884" y="11152010"/>
            <a:ext cx="1557740" cy="682196"/>
          </a:xfrm>
          <a:prstGeom prst="rect">
            <a:avLst/>
          </a:prstGeom>
          <a:noFill/>
          <a:ln>
            <a:noFill/>
          </a:ln>
        </p:spPr>
      </p:pic>
      <p:sp>
        <p:nvSpPr>
          <p:cNvPr id="621" name="Google Shape;621;p14"/>
          <p:cNvSpPr/>
          <p:nvPr/>
        </p:nvSpPr>
        <p:spPr>
          <a:xfrm>
            <a:off x="6274000" y="2621652"/>
            <a:ext cx="2577545" cy="2577545"/>
          </a:xfrm>
          <a:prstGeom prst="ellipse">
            <a:avLst/>
          </a:prstGeom>
          <a:solidFill>
            <a:srgbClr val="FE99AC">
              <a:alpha val="7372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PHOTO</a:t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5" name="Image 74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duotone>
              <a:srgbClr val="E32D9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74" y="10204138"/>
            <a:ext cx="1696422" cy="16964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15"/>
          <p:cNvSpPr txBox="1">
            <a:spLocks noGrp="1"/>
          </p:cNvSpPr>
          <p:nvPr>
            <p:ph type="body" idx="1"/>
          </p:nvPr>
        </p:nvSpPr>
        <p:spPr>
          <a:xfrm>
            <a:off x="516609" y="601561"/>
            <a:ext cx="5463283" cy="1206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2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100"/>
              <a:buNone/>
            </a:pPr>
            <a:r>
              <a:rPr lang="fr-FR">
                <a:solidFill>
                  <a:schemeClr val="lt2"/>
                </a:solidFill>
                <a:latin typeface="Impact"/>
                <a:ea typeface="Impact"/>
                <a:cs typeface="Impact"/>
                <a:sym typeface="Impact"/>
              </a:rPr>
              <a:t>SLOGAN</a:t>
            </a:r>
            <a:endParaRPr>
              <a:solidFill>
                <a:schemeClr val="lt2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628" name="Google Shape;628;p15"/>
          <p:cNvSpPr txBox="1">
            <a:spLocks noGrp="1"/>
          </p:cNvSpPr>
          <p:nvPr>
            <p:ph type="body" idx="2"/>
          </p:nvPr>
        </p:nvSpPr>
        <p:spPr>
          <a:xfrm>
            <a:off x="392452" y="2288918"/>
            <a:ext cx="5959494" cy="2484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2000"/>
              </a:lnSpc>
              <a:spcBef>
                <a:spcPts val="0"/>
              </a:spcBef>
              <a:spcAft>
                <a:spcPts val="0"/>
              </a:spcAft>
              <a:buClr>
                <a:srgbClr val="7FC9FF"/>
              </a:buClr>
              <a:buSzPts val="6000"/>
              <a:buNone/>
            </a:pPr>
            <a:r>
              <a:rPr lang="fr-FR" sz="6000">
                <a:solidFill>
                  <a:srgbClr val="7FC9FF"/>
                </a:solidFill>
                <a:latin typeface="Impact"/>
                <a:ea typeface="Impact"/>
                <a:cs typeface="Impact"/>
                <a:sym typeface="Impact"/>
              </a:rPr>
              <a:t>NAME/LAST NAME</a:t>
            </a:r>
            <a:endParaRPr sz="6000">
              <a:solidFill>
                <a:srgbClr val="7FC9FF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629" name="Google Shape;629;p15"/>
          <p:cNvSpPr txBox="1">
            <a:spLocks noGrp="1"/>
          </p:cNvSpPr>
          <p:nvPr>
            <p:ph type="body" idx="9"/>
          </p:nvPr>
        </p:nvSpPr>
        <p:spPr>
          <a:xfrm>
            <a:off x="2218349" y="12114842"/>
            <a:ext cx="2587270" cy="294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2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00"/>
              <a:buNone/>
            </a:pPr>
            <a:r>
              <a:rPr lang="fr-FR" dirty="0" smtClean="0">
                <a:latin typeface="Teko"/>
                <a:ea typeface="Teko"/>
                <a:cs typeface="Teko"/>
                <a:sym typeface="Teko"/>
              </a:rPr>
              <a:t>#DOC4OFFICE</a:t>
            </a:r>
            <a:endParaRPr dirty="0">
              <a:latin typeface="Teko"/>
              <a:ea typeface="Teko"/>
              <a:cs typeface="Teko"/>
              <a:sym typeface="Teko"/>
            </a:endParaRPr>
          </a:p>
        </p:txBody>
      </p:sp>
      <p:pic>
        <p:nvPicPr>
          <p:cNvPr id="630" name="Google Shape;630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24634" y="11923304"/>
            <a:ext cx="1557740" cy="677466"/>
          </a:xfrm>
          <a:prstGeom prst="rect">
            <a:avLst/>
          </a:prstGeom>
          <a:noFill/>
          <a:ln>
            <a:noFill/>
          </a:ln>
        </p:spPr>
      </p:pic>
      <p:sp>
        <p:nvSpPr>
          <p:cNvPr id="631" name="Google Shape;631;p15"/>
          <p:cNvSpPr txBox="1">
            <a:spLocks noGrp="1"/>
          </p:cNvSpPr>
          <p:nvPr>
            <p:ph type="body" idx="13"/>
          </p:nvPr>
        </p:nvSpPr>
        <p:spPr>
          <a:xfrm>
            <a:off x="6723999" y="2037807"/>
            <a:ext cx="2391691" cy="728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2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65"/>
              <a:buNone/>
            </a:pPr>
            <a:r>
              <a:rPr lang="fr-FR" dirty="0" err="1" smtClean="0">
                <a:solidFill>
                  <a:srgbClr val="595959"/>
                </a:solidFill>
              </a:rPr>
              <a:t>Text</a:t>
            </a:r>
            <a:endParaRPr dirty="0">
              <a:solidFill>
                <a:srgbClr val="595959"/>
              </a:solidFill>
            </a:endParaRPr>
          </a:p>
        </p:txBody>
      </p:sp>
      <p:sp>
        <p:nvSpPr>
          <p:cNvPr id="632" name="Google Shape;632;p15"/>
          <p:cNvSpPr txBox="1">
            <a:spLocks noGrp="1"/>
          </p:cNvSpPr>
          <p:nvPr>
            <p:ph type="body" idx="16"/>
          </p:nvPr>
        </p:nvSpPr>
        <p:spPr>
          <a:xfrm>
            <a:off x="6723999" y="4279773"/>
            <a:ext cx="2391691" cy="848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65"/>
              <a:buNone/>
            </a:pPr>
            <a:r>
              <a:rPr lang="fr-FR" dirty="0" err="1" smtClean="0">
                <a:solidFill>
                  <a:srgbClr val="7FC9FF"/>
                </a:solidFill>
              </a:rPr>
              <a:t>Text</a:t>
            </a:r>
            <a:endParaRPr dirty="0">
              <a:solidFill>
                <a:srgbClr val="7FC9FF"/>
              </a:solidFill>
            </a:endParaRPr>
          </a:p>
        </p:txBody>
      </p:sp>
      <p:sp>
        <p:nvSpPr>
          <p:cNvPr id="633" name="Google Shape;633;p15"/>
          <p:cNvSpPr txBox="1">
            <a:spLocks noGrp="1"/>
          </p:cNvSpPr>
          <p:nvPr>
            <p:ph type="body" idx="18"/>
          </p:nvPr>
        </p:nvSpPr>
        <p:spPr>
          <a:xfrm>
            <a:off x="6723998" y="6641665"/>
            <a:ext cx="2391691" cy="848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65"/>
              <a:buNone/>
            </a:pPr>
            <a:r>
              <a:rPr lang="fr-FR" dirty="0" err="1" smtClean="0">
                <a:solidFill>
                  <a:srgbClr val="3FAFFF"/>
                </a:solidFill>
              </a:rPr>
              <a:t>Text</a:t>
            </a:r>
            <a:endParaRPr dirty="0">
              <a:solidFill>
                <a:srgbClr val="3FAFFF"/>
              </a:solidFill>
            </a:endParaRPr>
          </a:p>
        </p:txBody>
      </p:sp>
      <p:sp>
        <p:nvSpPr>
          <p:cNvPr id="634" name="Google Shape;634;p15"/>
          <p:cNvSpPr txBox="1">
            <a:spLocks noGrp="1"/>
          </p:cNvSpPr>
          <p:nvPr>
            <p:ph type="body" idx="20"/>
          </p:nvPr>
        </p:nvSpPr>
        <p:spPr>
          <a:xfrm>
            <a:off x="6723998" y="9003556"/>
            <a:ext cx="2391691" cy="848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65"/>
              <a:buNone/>
            </a:pPr>
            <a:r>
              <a:rPr lang="fr-FR" dirty="0" err="1" smtClean="0"/>
              <a:t>Text</a:t>
            </a:r>
            <a:endParaRPr dirty="0"/>
          </a:p>
        </p:txBody>
      </p:sp>
      <p:pic>
        <p:nvPicPr>
          <p:cNvPr id="635" name="Google Shape;635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24634" y="11083389"/>
            <a:ext cx="1557740" cy="682196"/>
          </a:xfrm>
          <a:prstGeom prst="rect">
            <a:avLst/>
          </a:prstGeom>
          <a:noFill/>
          <a:ln>
            <a:noFill/>
          </a:ln>
        </p:spPr>
      </p:pic>
      <p:sp>
        <p:nvSpPr>
          <p:cNvPr id="636" name="Google Shape;636;p15"/>
          <p:cNvSpPr/>
          <p:nvPr/>
        </p:nvSpPr>
        <p:spPr>
          <a:xfrm>
            <a:off x="516608" y="4013200"/>
            <a:ext cx="5463283" cy="5839041"/>
          </a:xfrm>
          <a:prstGeom prst="rect">
            <a:avLst/>
          </a:prstGeom>
          <a:solidFill>
            <a:srgbClr val="3FA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rPr>
              <a:t>PHOTO</a:t>
            </a:r>
            <a:endParaRPr sz="3600">
              <a:solidFill>
                <a:schemeClr val="l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5">
            <a:alphaModFix/>
            <a:duotone>
              <a:srgbClr val="3494BA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45" y="10901615"/>
            <a:ext cx="1795675" cy="179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2" name="Google Shape;642;p16" descr="Graphisme d’en-tête"/>
          <p:cNvGrpSpPr/>
          <p:nvPr/>
        </p:nvGrpSpPr>
        <p:grpSpPr>
          <a:xfrm>
            <a:off x="0" y="1971957"/>
            <a:ext cx="6705607" cy="2305096"/>
            <a:chOff x="-7141" y="5532749"/>
            <a:chExt cx="6919328" cy="2201057"/>
          </a:xfrm>
        </p:grpSpPr>
        <p:sp>
          <p:nvSpPr>
            <p:cNvPr id="643" name="Google Shape;643;p16"/>
            <p:cNvSpPr/>
            <p:nvPr/>
          </p:nvSpPr>
          <p:spPr>
            <a:xfrm rot="5400000">
              <a:off x="6655238" y="7058004"/>
              <a:ext cx="243424" cy="270475"/>
            </a:xfrm>
            <a:prstGeom prst="triangle">
              <a:avLst>
                <a:gd name="adj" fmla="val 0"/>
              </a:avLst>
            </a:prstGeom>
            <a:solidFill>
              <a:srgbClr val="FEE599"/>
            </a:solidFill>
            <a:ln>
              <a:noFill/>
            </a:ln>
          </p:spPr>
          <p:txBody>
            <a:bodyPr spcFirstLastPara="1" wrap="square" lIns="72000" tIns="36000" rIns="72000" bIns="360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18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" name="Google Shape;644;p16"/>
            <p:cNvSpPr/>
            <p:nvPr/>
          </p:nvSpPr>
          <p:spPr>
            <a:xfrm>
              <a:off x="1" y="5532749"/>
              <a:ext cx="6912187" cy="1543969"/>
            </a:xfrm>
            <a:prstGeom prst="rect">
              <a:avLst/>
            </a:prstGeom>
            <a:solidFill>
              <a:srgbClr val="FEE5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18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" name="Google Shape;645;p16"/>
            <p:cNvSpPr/>
            <p:nvPr/>
          </p:nvSpPr>
          <p:spPr>
            <a:xfrm rot="-5400000">
              <a:off x="2447636" y="4622341"/>
              <a:ext cx="656688" cy="5566241"/>
            </a:xfrm>
            <a:prstGeom prst="rect">
              <a:avLst/>
            </a:prstGeom>
            <a:solidFill>
              <a:srgbClr val="FEE5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18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646;p16"/>
            <p:cNvSpPr/>
            <p:nvPr/>
          </p:nvSpPr>
          <p:spPr>
            <a:xfrm>
              <a:off x="5558268" y="7077117"/>
              <a:ext cx="1083443" cy="162657"/>
            </a:xfrm>
            <a:prstGeom prst="rect">
              <a:avLst/>
            </a:prstGeom>
            <a:solidFill>
              <a:srgbClr val="FEE5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18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47" name="Google Shape;647;p16"/>
          <p:cNvSpPr/>
          <p:nvPr/>
        </p:nvSpPr>
        <p:spPr>
          <a:xfrm>
            <a:off x="4263864" y="1971958"/>
            <a:ext cx="5343843" cy="5639353"/>
          </a:xfrm>
          <a:prstGeom prst="ellipse">
            <a:avLst/>
          </a:prstGeom>
          <a:solidFill>
            <a:srgbClr val="EFBE4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PHOTO</a:t>
            </a:r>
            <a:endParaRPr sz="3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48" name="Google Shape;648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90297" y="254754"/>
            <a:ext cx="1969175" cy="85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9" name="Google Shape;649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01733" y="11909070"/>
            <a:ext cx="1557740" cy="682196"/>
          </a:xfrm>
          <a:prstGeom prst="rect">
            <a:avLst/>
          </a:prstGeom>
          <a:noFill/>
          <a:ln>
            <a:noFill/>
          </a:ln>
        </p:spPr>
      </p:pic>
      <p:sp>
        <p:nvSpPr>
          <p:cNvPr id="650" name="Google Shape;650;p16"/>
          <p:cNvSpPr txBox="1"/>
          <p:nvPr/>
        </p:nvSpPr>
        <p:spPr>
          <a:xfrm>
            <a:off x="1024834" y="2279185"/>
            <a:ext cx="3235569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60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SLOGAN</a:t>
            </a:r>
            <a:endParaRPr sz="18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651" name="Google Shape;651;p16"/>
          <p:cNvSpPr txBox="1"/>
          <p:nvPr/>
        </p:nvSpPr>
        <p:spPr>
          <a:xfrm>
            <a:off x="368404" y="4501279"/>
            <a:ext cx="3587262" cy="830997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TEXTE</a:t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2" name="Google Shape;652;p16"/>
          <p:cNvSpPr txBox="1"/>
          <p:nvPr/>
        </p:nvSpPr>
        <p:spPr>
          <a:xfrm>
            <a:off x="571111" y="8238496"/>
            <a:ext cx="8582225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8800" b="1">
                <a:solidFill>
                  <a:srgbClr val="EE8640"/>
                </a:solidFill>
                <a:latin typeface="Arial Narrow"/>
                <a:ea typeface="Arial Narrow"/>
                <a:cs typeface="Arial Narrow"/>
                <a:sym typeface="Arial Narrow"/>
              </a:rPr>
              <a:t>NAME/SURNAME</a:t>
            </a:r>
            <a:endParaRPr sz="8800" b="1">
              <a:solidFill>
                <a:srgbClr val="EE864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653" name="Google Shape;653;p16"/>
          <p:cNvSpPr txBox="1"/>
          <p:nvPr/>
        </p:nvSpPr>
        <p:spPr>
          <a:xfrm>
            <a:off x="1754826" y="12191224"/>
            <a:ext cx="2587270" cy="488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40"/>
              <a:buFont typeface="Arial"/>
              <a:buNone/>
            </a:pPr>
            <a:r>
              <a:rPr lang="fr-FR" sz="2940" dirty="0" smtClean="0">
                <a:solidFill>
                  <a:schemeClr val="dk1"/>
                </a:solidFill>
                <a:latin typeface="Teko"/>
                <a:ea typeface="Teko"/>
                <a:cs typeface="Teko"/>
                <a:sym typeface="Teko"/>
              </a:rPr>
              <a:t>#DOC4OFFICE</a:t>
            </a:r>
            <a:endParaRPr sz="2940" dirty="0">
              <a:solidFill>
                <a:schemeClr val="dk1"/>
              </a:solidFill>
              <a:latin typeface="Teko"/>
              <a:ea typeface="Teko"/>
              <a:cs typeface="Teko"/>
              <a:sym typeface="Teko"/>
            </a:endParaRPr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5">
            <a:alphaModFix/>
            <a:duotone>
              <a:srgbClr val="F0A22E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81" y="11069627"/>
            <a:ext cx="1648800" cy="164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d’image 8">
            <a:extLst>
              <a:ext uri="{FF2B5EF4-FFF2-40B4-BE49-F238E27FC236}">
                <a16:creationId xmlns:a16="http://schemas.microsoft.com/office/drawing/2014/main" id="{A5E085F9-8FF1-D44E-A931-3C76752DFF8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alphaModFix amt="25000"/>
          </a:blip>
          <a:srcRect l="20153" r="20153"/>
          <a:stretch/>
        </p:blipFill>
        <p:spPr>
          <a:xfrm>
            <a:off x="0" y="0"/>
            <a:ext cx="9601200" cy="12801600"/>
          </a:xfrm>
        </p:spPr>
      </p:pic>
      <p:sp>
        <p:nvSpPr>
          <p:cNvPr id="5" name="Titre 4">
            <a:extLst>
              <a:ext uri="{FF2B5EF4-FFF2-40B4-BE49-F238E27FC236}">
                <a16:creationId xmlns:a16="http://schemas.microsoft.com/office/drawing/2014/main" id="{8B79B93A-AB16-459F-9669-C4A14E4B38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1163" y="4147234"/>
            <a:ext cx="6610885" cy="1194449"/>
          </a:xfrm>
        </p:spPr>
        <p:txBody>
          <a:bodyPr rtlCol="0">
            <a:noAutofit/>
          </a:bodyPr>
          <a:lstStyle>
            <a:defPPr>
              <a:defRPr lang="fr-FR"/>
            </a:defPPr>
          </a:lstStyle>
          <a:p>
            <a:pPr rtl="0"/>
            <a:r>
              <a:rPr lang="fr-FR" sz="8236" dirty="0">
                <a:solidFill>
                  <a:srgbClr val="E6563B"/>
                </a:solidFill>
                <a:latin typeface="+mj-lt"/>
              </a:rPr>
              <a:t>A </a:t>
            </a:r>
            <a:r>
              <a:rPr lang="fr-FR" sz="8236" dirty="0" err="1">
                <a:solidFill>
                  <a:srgbClr val="E6563B"/>
                </a:solidFill>
                <a:latin typeface="+mj-lt"/>
              </a:rPr>
              <a:t>Title</a:t>
            </a:r>
            <a:endParaRPr lang="fr-FR" sz="8236" dirty="0">
              <a:solidFill>
                <a:srgbClr val="E6563B"/>
              </a:solidFill>
              <a:latin typeface="+mj-lt"/>
            </a:endParaRPr>
          </a:p>
        </p:txBody>
      </p:sp>
      <p:sp>
        <p:nvSpPr>
          <p:cNvPr id="22" name="Espace réservé du texte 78">
            <a:extLst>
              <a:ext uri="{FF2B5EF4-FFF2-40B4-BE49-F238E27FC236}">
                <a16:creationId xmlns:a16="http://schemas.microsoft.com/office/drawing/2014/main" id="{546231BC-9EA0-0748-930F-698BA66179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94793" y="1322664"/>
            <a:ext cx="2715330" cy="366190"/>
          </a:xfrm>
        </p:spPr>
        <p:txBody>
          <a:bodyPr wrap="square" rtlCol="0">
            <a:spAutoFit/>
          </a:bodyPr>
          <a:lstStyle>
            <a:defPPr>
              <a:defRPr lang="fr-FR"/>
            </a:defPPr>
          </a:lstStyle>
          <a:p>
            <a:pPr rtl="0"/>
            <a:r>
              <a:rPr lang="fr-FR" dirty="0" err="1"/>
              <a:t>Text</a:t>
            </a:r>
            <a:r>
              <a:rPr lang="fr-FR" dirty="0"/>
              <a:t> </a:t>
            </a:r>
            <a:r>
              <a:rPr lang="fr-FR" dirty="0" err="1" smtClean="0"/>
              <a:t>Example</a:t>
            </a:r>
            <a:endParaRPr lang="fr-FR" dirty="0"/>
          </a:p>
        </p:txBody>
      </p: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B39AD5D8-ECC3-4ED8-AC20-70CA2463A1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15093" y="3686453"/>
            <a:ext cx="9601200" cy="260249"/>
            <a:chOff x="-7937" y="1083932"/>
            <a:chExt cx="10066337" cy="316017"/>
          </a:xfrm>
        </p:grpSpPr>
        <p:cxnSp>
          <p:nvCxnSpPr>
            <p:cNvPr id="48" name="Connecteur droit 47">
              <a:extLst>
                <a:ext uri="{FF2B5EF4-FFF2-40B4-BE49-F238E27FC236}">
                  <a16:creationId xmlns:a16="http://schemas.microsoft.com/office/drawing/2014/main" id="{EEC1FF4F-35A2-4DDF-BEE0-F81DD589EA5A}"/>
                </a:ext>
              </a:extLst>
            </p:cNvPr>
            <p:cNvCxnSpPr>
              <a:cxnSpLocks/>
            </p:cNvCxnSpPr>
            <p:nvPr/>
          </p:nvCxnSpPr>
          <p:spPr>
            <a:xfrm>
              <a:off x="-7937" y="1083932"/>
              <a:ext cx="10066337" cy="0"/>
            </a:xfrm>
            <a:prstGeom prst="line">
              <a:avLst/>
            </a:prstGeom>
            <a:ln w="127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46">
              <a:extLst>
                <a:ext uri="{FF2B5EF4-FFF2-40B4-BE49-F238E27FC236}">
                  <a16:creationId xmlns:a16="http://schemas.microsoft.com/office/drawing/2014/main" id="{82CB77A2-C47B-41F4-8991-44572D89EA21}"/>
                </a:ext>
              </a:extLst>
            </p:cNvPr>
            <p:cNvCxnSpPr>
              <a:cxnSpLocks/>
            </p:cNvCxnSpPr>
            <p:nvPr/>
          </p:nvCxnSpPr>
          <p:spPr>
            <a:xfrm>
              <a:off x="-3097" y="1236323"/>
              <a:ext cx="10061497" cy="0"/>
            </a:xfrm>
            <a:prstGeom prst="line">
              <a:avLst/>
            </a:prstGeom>
            <a:ln w="254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droit 49">
              <a:extLst>
                <a:ext uri="{FF2B5EF4-FFF2-40B4-BE49-F238E27FC236}">
                  <a16:creationId xmlns:a16="http://schemas.microsoft.com/office/drawing/2014/main" id="{4A13723D-8677-49EF-843B-BDCB679B4E39}"/>
                </a:ext>
              </a:extLst>
            </p:cNvPr>
            <p:cNvCxnSpPr>
              <a:cxnSpLocks/>
            </p:cNvCxnSpPr>
            <p:nvPr/>
          </p:nvCxnSpPr>
          <p:spPr>
            <a:xfrm>
              <a:off x="-7937" y="1399949"/>
              <a:ext cx="10066336" cy="0"/>
            </a:xfrm>
            <a:prstGeom prst="line">
              <a:avLst/>
            </a:prstGeom>
            <a:ln w="381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7" name="Espace réservé du texte 96">
            <a:extLst>
              <a:ext uri="{FF2B5EF4-FFF2-40B4-BE49-F238E27FC236}">
                <a16:creationId xmlns:a16="http://schemas.microsoft.com/office/drawing/2014/main" id="{BD837D92-C3D2-4B85-861E-998C9892F10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91162" y="5388111"/>
            <a:ext cx="6498977" cy="586135"/>
          </a:xfrm>
        </p:spPr>
        <p:txBody>
          <a:bodyPr rtlCol="0">
            <a:normAutofit/>
          </a:bodyPr>
          <a:lstStyle>
            <a:defPPr>
              <a:defRPr lang="fr-FR"/>
            </a:defPPr>
          </a:lstStyle>
          <a:p>
            <a:pPr rtl="0"/>
            <a:r>
              <a:rPr lang="fr-FR" sz="2635" dirty="0" err="1">
                <a:solidFill>
                  <a:srgbClr val="E55439"/>
                </a:solidFill>
                <a:latin typeface="+mj-lt"/>
              </a:rPr>
              <a:t>Some</a:t>
            </a:r>
            <a:r>
              <a:rPr lang="fr-FR" sz="2635" dirty="0">
                <a:solidFill>
                  <a:srgbClr val="E55439"/>
                </a:solidFill>
                <a:latin typeface="+mj-lt"/>
              </a:rPr>
              <a:t> More </a:t>
            </a:r>
            <a:r>
              <a:rPr lang="fr-FR" sz="2635" dirty="0" err="1">
                <a:solidFill>
                  <a:srgbClr val="E55439"/>
                </a:solidFill>
                <a:latin typeface="+mj-lt"/>
              </a:rPr>
              <a:t>text</a:t>
            </a:r>
            <a:endParaRPr lang="fr-FR" sz="2635" dirty="0">
              <a:solidFill>
                <a:srgbClr val="E55439"/>
              </a:solidFill>
              <a:latin typeface="+mj-lt"/>
            </a:endParaRPr>
          </a:p>
        </p:txBody>
      </p:sp>
      <p:sp>
        <p:nvSpPr>
          <p:cNvPr id="111" name="Espace réservé du texte 110">
            <a:extLst>
              <a:ext uri="{FF2B5EF4-FFF2-40B4-BE49-F238E27FC236}">
                <a16:creationId xmlns:a16="http://schemas.microsoft.com/office/drawing/2014/main" id="{9C45FA56-38E0-4AB6-BAEC-3BE725CCAAD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91163" y="6988424"/>
            <a:ext cx="7443210" cy="1693220"/>
          </a:xfrm>
          <a:noFill/>
        </p:spPr>
        <p:txBody>
          <a:bodyPr wrap="square" rtlCol="0">
            <a:spAutoFit/>
          </a:bodyPr>
          <a:lstStyle>
            <a:defPPr>
              <a:defRPr lang="fr-FR"/>
            </a:defPPr>
          </a:lstStyle>
          <a:p>
            <a:pPr rtl="0">
              <a:lnSpc>
                <a:spcPct val="120000"/>
              </a:lnSpc>
            </a:pPr>
            <a:r>
              <a:rPr lang="fr-FR" sz="2635" dirty="0">
                <a:solidFill>
                  <a:schemeClr val="bg1"/>
                </a:solidFill>
                <a:latin typeface="+mj-lt"/>
              </a:rPr>
              <a:t>Lorem Ipsum</a:t>
            </a:r>
          </a:p>
          <a:p>
            <a:pPr rtl="0">
              <a:lnSpc>
                <a:spcPct val="120000"/>
              </a:lnSpc>
            </a:pPr>
            <a:r>
              <a:rPr lang="fr-FR" sz="2635" dirty="0">
                <a:solidFill>
                  <a:schemeClr val="bg1"/>
                </a:solidFill>
                <a:latin typeface="+mj-lt"/>
              </a:rPr>
              <a:t>The background image can </a:t>
            </a:r>
            <a:r>
              <a:rPr lang="fr-FR" sz="2635" dirty="0" err="1">
                <a:solidFill>
                  <a:schemeClr val="bg1"/>
                </a:solidFill>
                <a:latin typeface="+mj-lt"/>
              </a:rPr>
              <a:t>be</a:t>
            </a:r>
            <a:r>
              <a:rPr lang="fr-FR" sz="2635" dirty="0">
                <a:solidFill>
                  <a:schemeClr val="bg1"/>
                </a:solidFill>
                <a:latin typeface="+mj-lt"/>
              </a:rPr>
              <a:t> </a:t>
            </a:r>
            <a:r>
              <a:rPr lang="fr-FR" sz="2635" dirty="0" err="1">
                <a:solidFill>
                  <a:schemeClr val="bg1"/>
                </a:solidFill>
                <a:latin typeface="+mj-lt"/>
              </a:rPr>
              <a:t>changed</a:t>
            </a:r>
            <a:r>
              <a:rPr lang="fr-FR" sz="2635" dirty="0">
                <a:solidFill>
                  <a:schemeClr val="bg1"/>
                </a:solidFill>
                <a:latin typeface="+mj-lt"/>
              </a:rPr>
              <a:t> or </a:t>
            </a:r>
            <a:r>
              <a:rPr lang="fr-FR" sz="2635" dirty="0" err="1">
                <a:solidFill>
                  <a:schemeClr val="bg1"/>
                </a:solidFill>
                <a:latin typeface="+mj-lt"/>
              </a:rPr>
              <a:t>reused</a:t>
            </a:r>
            <a:endParaRPr lang="fr-FR" sz="2635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1" name="Groupe 40">
            <a:extLst>
              <a:ext uri="{FF2B5EF4-FFF2-40B4-BE49-F238E27FC236}">
                <a16:creationId xmlns:a16="http://schemas.microsoft.com/office/drawing/2014/main" id="{A298712D-EE71-4F1A-A740-E4B358ABCE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0" y="9001470"/>
            <a:ext cx="9601200" cy="260249"/>
            <a:chOff x="-7937" y="1083932"/>
            <a:chExt cx="10066337" cy="316017"/>
          </a:xfrm>
        </p:grpSpPr>
        <p:cxnSp>
          <p:nvCxnSpPr>
            <p:cNvPr id="53" name="Connecteur droit 52">
              <a:extLst>
                <a:ext uri="{FF2B5EF4-FFF2-40B4-BE49-F238E27FC236}">
                  <a16:creationId xmlns:a16="http://schemas.microsoft.com/office/drawing/2014/main" id="{E336771B-C793-449B-8519-F5E2CE90409A}"/>
                </a:ext>
              </a:extLst>
            </p:cNvPr>
            <p:cNvCxnSpPr>
              <a:cxnSpLocks/>
            </p:cNvCxnSpPr>
            <p:nvPr/>
          </p:nvCxnSpPr>
          <p:spPr>
            <a:xfrm>
              <a:off x="-7937" y="1083932"/>
              <a:ext cx="10066337" cy="0"/>
            </a:xfrm>
            <a:prstGeom prst="line">
              <a:avLst/>
            </a:prstGeom>
            <a:ln w="127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eur droit 51">
              <a:extLst>
                <a:ext uri="{FF2B5EF4-FFF2-40B4-BE49-F238E27FC236}">
                  <a16:creationId xmlns:a16="http://schemas.microsoft.com/office/drawing/2014/main" id="{A012D9B4-134B-4A5F-A05B-B627DC45BF4F}"/>
                </a:ext>
              </a:extLst>
            </p:cNvPr>
            <p:cNvCxnSpPr>
              <a:cxnSpLocks/>
            </p:cNvCxnSpPr>
            <p:nvPr/>
          </p:nvCxnSpPr>
          <p:spPr>
            <a:xfrm>
              <a:off x="-3097" y="1236323"/>
              <a:ext cx="10061497" cy="0"/>
            </a:xfrm>
            <a:prstGeom prst="line">
              <a:avLst/>
            </a:prstGeom>
            <a:ln w="254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53">
              <a:extLst>
                <a:ext uri="{FF2B5EF4-FFF2-40B4-BE49-F238E27FC236}">
                  <a16:creationId xmlns:a16="http://schemas.microsoft.com/office/drawing/2014/main" id="{FE787091-2B57-4B66-9DFA-085897557B5B}"/>
                </a:ext>
              </a:extLst>
            </p:cNvPr>
            <p:cNvCxnSpPr>
              <a:cxnSpLocks/>
            </p:cNvCxnSpPr>
            <p:nvPr/>
          </p:nvCxnSpPr>
          <p:spPr>
            <a:xfrm>
              <a:off x="-7937" y="1399949"/>
              <a:ext cx="10066336" cy="0"/>
            </a:xfrm>
            <a:prstGeom prst="line">
              <a:avLst/>
            </a:prstGeom>
            <a:ln w="381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8" name="Espace réservé du texte 147">
            <a:extLst>
              <a:ext uri="{FF2B5EF4-FFF2-40B4-BE49-F238E27FC236}">
                <a16:creationId xmlns:a16="http://schemas.microsoft.com/office/drawing/2014/main" id="{7A72A300-858A-4A46-B009-858A09C6F25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65443" y="12121039"/>
            <a:ext cx="8283389" cy="424878"/>
          </a:xfrm>
          <a:noFill/>
        </p:spPr>
        <p:txBody>
          <a:bodyPr rtlCol="0">
            <a:noAutofit/>
          </a:bodyPr>
          <a:lstStyle>
            <a:defPPr>
              <a:defRPr lang="fr-FR"/>
            </a:defPPr>
          </a:lstStyle>
          <a:p>
            <a:pPr algn="ctr" rtl="0"/>
            <a:r>
              <a:rPr lang="fr-FR" sz="1648" dirty="0">
                <a:solidFill>
                  <a:schemeClr val="bg1"/>
                </a:solidFill>
              </a:rPr>
              <a:t>Contact Information</a:t>
            </a:r>
          </a:p>
        </p:txBody>
      </p: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2F8CA3B9-27F5-4103-BAA8-AFA80A1EB1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0" y="6099745"/>
            <a:ext cx="9601200" cy="260249"/>
            <a:chOff x="-7937" y="1083932"/>
            <a:chExt cx="10066337" cy="316017"/>
          </a:xfrm>
        </p:grpSpPr>
        <p:cxnSp>
          <p:nvCxnSpPr>
            <p:cNvPr id="39" name="Connecteur droit 38">
              <a:extLst>
                <a:ext uri="{FF2B5EF4-FFF2-40B4-BE49-F238E27FC236}">
                  <a16:creationId xmlns:a16="http://schemas.microsoft.com/office/drawing/2014/main" id="{D83193F2-4926-4756-8DE6-CF7D4CBEA06B}"/>
                </a:ext>
              </a:extLst>
            </p:cNvPr>
            <p:cNvCxnSpPr>
              <a:cxnSpLocks/>
            </p:cNvCxnSpPr>
            <p:nvPr/>
          </p:nvCxnSpPr>
          <p:spPr>
            <a:xfrm>
              <a:off x="-7937" y="1083932"/>
              <a:ext cx="10066337" cy="0"/>
            </a:xfrm>
            <a:prstGeom prst="line">
              <a:avLst/>
            </a:prstGeom>
            <a:ln w="127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37">
              <a:extLst>
                <a:ext uri="{FF2B5EF4-FFF2-40B4-BE49-F238E27FC236}">
                  <a16:creationId xmlns:a16="http://schemas.microsoft.com/office/drawing/2014/main" id="{8E94AA2F-1951-4F12-9B18-64AD0F76D0D6}"/>
                </a:ext>
              </a:extLst>
            </p:cNvPr>
            <p:cNvCxnSpPr>
              <a:cxnSpLocks/>
            </p:cNvCxnSpPr>
            <p:nvPr/>
          </p:nvCxnSpPr>
          <p:spPr>
            <a:xfrm>
              <a:off x="-3097" y="1236323"/>
              <a:ext cx="10061497" cy="0"/>
            </a:xfrm>
            <a:prstGeom prst="line">
              <a:avLst/>
            </a:prstGeom>
            <a:ln w="254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39">
              <a:extLst>
                <a:ext uri="{FF2B5EF4-FFF2-40B4-BE49-F238E27FC236}">
                  <a16:creationId xmlns:a16="http://schemas.microsoft.com/office/drawing/2014/main" id="{E036BE09-38E2-45EE-A379-71C844FD6A4D}"/>
                </a:ext>
              </a:extLst>
            </p:cNvPr>
            <p:cNvCxnSpPr>
              <a:cxnSpLocks/>
            </p:cNvCxnSpPr>
            <p:nvPr/>
          </p:nvCxnSpPr>
          <p:spPr>
            <a:xfrm>
              <a:off x="-7937" y="1399949"/>
              <a:ext cx="10066336" cy="0"/>
            </a:xfrm>
            <a:prstGeom prst="line">
              <a:avLst/>
            </a:prstGeom>
            <a:ln w="381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Google Shape;379;p8"/>
          <p:cNvSpPr txBox="1"/>
          <p:nvPr/>
        </p:nvSpPr>
        <p:spPr>
          <a:xfrm>
            <a:off x="3161131" y="87931"/>
            <a:ext cx="3278939" cy="479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8149" tIns="59058" rIns="118149" bIns="59058" anchor="ctr" anchorCtr="0">
            <a:noAutofit/>
          </a:bodyPr>
          <a:lstStyle/>
          <a:p>
            <a:pPr algn="ctr" defTabSz="773349">
              <a:lnSpc>
                <a:spcPct val="90000"/>
              </a:lnSpc>
              <a:buClr>
                <a:srgbClr val="833C0B"/>
              </a:buClr>
              <a:buSzPts val="3600"/>
            </a:pPr>
            <a:r>
              <a:rPr lang="fr-FR" sz="3102" b="1" i="1" kern="1200" dirty="0">
                <a:solidFill>
                  <a:prstClr val="white"/>
                </a:solidFill>
                <a:latin typeface="Teko"/>
                <a:ea typeface="Teko"/>
                <a:cs typeface="Teko"/>
                <a:sym typeface="Teko"/>
              </a:rPr>
              <a:t>#DOC4OFFICE</a:t>
            </a:r>
          </a:p>
        </p:txBody>
      </p:sp>
      <p:pic>
        <p:nvPicPr>
          <p:cNvPr id="23" name="Google Shape;423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374" y="87932"/>
            <a:ext cx="868693" cy="380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74" y="559536"/>
            <a:ext cx="868693" cy="377797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5">
            <a:alphaModFix/>
            <a:duotone>
              <a:srgbClr val="B58B80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934" y="117430"/>
            <a:ext cx="1558800" cy="1558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3012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" y="0"/>
            <a:ext cx="9601202" cy="3386460"/>
          </a:xfrm>
          <a:prstGeom prst="rect">
            <a:avLst/>
          </a:prstGeom>
          <a:solidFill>
            <a:srgbClr val="61BD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 descr="Une image contenant clipart, dessin, illustration, Graphique&#10;&#10;Description générée automatiquement">
            <a:extLst>
              <a:ext uri="{FF2B5EF4-FFF2-40B4-BE49-F238E27FC236}">
                <a16:creationId xmlns:a16="http://schemas.microsoft.com/office/drawing/2014/main" id="{7B90DD6A-22BD-9C65-40AD-3B29110737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518" y="0"/>
            <a:ext cx="8046164" cy="4021969"/>
          </a:xfrm>
          <a:prstGeom prst="rect">
            <a:avLst/>
          </a:prstGeom>
        </p:spPr>
      </p:pic>
      <p:pic>
        <p:nvPicPr>
          <p:cNvPr id="3" name="Image 2" descr="Une image contenant clipart, illustration, conception&#10;&#10;Description générée automatiquement">
            <a:extLst>
              <a:ext uri="{FF2B5EF4-FFF2-40B4-BE49-F238E27FC236}">
                <a16:creationId xmlns:a16="http://schemas.microsoft.com/office/drawing/2014/main" id="{DD76DCE2-6BC4-22B2-0D41-C1988F6582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86460"/>
            <a:ext cx="9601199" cy="5393247"/>
          </a:xfrm>
          <a:prstGeom prst="rect">
            <a:avLst/>
          </a:prstGeom>
        </p:spPr>
      </p:pic>
      <p:pic>
        <p:nvPicPr>
          <p:cNvPr id="17" name="Espace réservé d’image 16">
            <a:extLst>
              <a:ext uri="{FF2B5EF4-FFF2-40B4-BE49-F238E27FC236}">
                <a16:creationId xmlns:a16="http://schemas.microsoft.com/office/drawing/2014/main" id="{4990F586-0DAA-4B84-9370-F17DCC1025C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5"/>
          <a:srcRect/>
          <a:stretch/>
        </p:blipFill>
        <p:spPr>
          <a:xfrm>
            <a:off x="-9403" y="8682082"/>
            <a:ext cx="9609892" cy="4119518"/>
          </a:xfrm>
        </p:spPr>
      </p:pic>
      <p:sp>
        <p:nvSpPr>
          <p:cNvPr id="19" name="Titre 4">
            <a:extLst>
              <a:ext uri="{FF2B5EF4-FFF2-40B4-BE49-F238E27FC236}">
                <a16:creationId xmlns:a16="http://schemas.microsoft.com/office/drawing/2014/main" id="{2E4A287D-CBEF-BD49-B458-4AC22188F6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30653" y="3634253"/>
            <a:ext cx="5109464" cy="1207991"/>
          </a:xfrm>
        </p:spPr>
        <p:txBody>
          <a:bodyPr rtlCol="0">
            <a:normAutofit/>
          </a:bodyPr>
          <a:lstStyle>
            <a:defPPr>
              <a:defRPr lang="fr-FR"/>
            </a:defPPr>
          </a:lstStyle>
          <a:p>
            <a:pPr algn="r" rtl="0"/>
            <a:r>
              <a:rPr lang="fr-FR" sz="6588" dirty="0"/>
              <a:t>A </a:t>
            </a:r>
            <a:r>
              <a:rPr lang="fr-FR" sz="6588" dirty="0" err="1"/>
              <a:t>title</a:t>
            </a:r>
            <a:endParaRPr lang="fr-FR" sz="6588" dirty="0"/>
          </a:p>
        </p:txBody>
      </p:sp>
      <p:sp>
        <p:nvSpPr>
          <p:cNvPr id="79" name="Espace réservé du texte 78">
            <a:extLst>
              <a:ext uri="{FF2B5EF4-FFF2-40B4-BE49-F238E27FC236}">
                <a16:creationId xmlns:a16="http://schemas.microsoft.com/office/drawing/2014/main" id="{BD94E3A2-0F1C-412C-8695-DD9718912B6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3369" y="1822304"/>
            <a:ext cx="4260715" cy="623519"/>
          </a:xfrm>
        </p:spPr>
        <p:txBody>
          <a:bodyPr rtlCol="0">
            <a:noAutofit/>
          </a:bodyPr>
          <a:lstStyle>
            <a:defPPr>
              <a:defRPr lang="fr-FR"/>
            </a:defPPr>
          </a:lstStyle>
          <a:p>
            <a:pPr rtl="0"/>
            <a:r>
              <a:rPr lang="fr-FR" dirty="0" err="1"/>
              <a:t>Text</a:t>
            </a:r>
            <a:r>
              <a:rPr lang="fr-FR" dirty="0"/>
              <a:t> Example</a:t>
            </a:r>
          </a:p>
        </p:txBody>
      </p:sp>
      <p:sp>
        <p:nvSpPr>
          <p:cNvPr id="74" name="Espace réservé du texte 73">
            <a:extLst>
              <a:ext uri="{FF2B5EF4-FFF2-40B4-BE49-F238E27FC236}">
                <a16:creationId xmlns:a16="http://schemas.microsoft.com/office/drawing/2014/main" id="{5B252BB3-782F-4B1D-8863-F12FD65DFAD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577012" y="1452582"/>
            <a:ext cx="2932480" cy="1322782"/>
          </a:xfrm>
        </p:spPr>
        <p:txBody>
          <a:bodyPr rtlCol="0">
            <a:normAutofit fontScale="85000" lnSpcReduction="20000"/>
          </a:bodyPr>
          <a:lstStyle>
            <a:defPPr>
              <a:defRPr lang="fr-FR"/>
            </a:defPPr>
          </a:lstStyle>
          <a:p>
            <a:pPr>
              <a:lnSpc>
                <a:spcPct val="100000"/>
              </a:lnSpc>
              <a:spcBef>
                <a:spcPts val="494"/>
              </a:spcBef>
            </a:pPr>
            <a:r>
              <a:rPr lang="fr-FR" sz="2635" dirty="0">
                <a:solidFill>
                  <a:schemeClr val="bg1"/>
                </a:solidFill>
              </a:rPr>
              <a:t>Lorem Ipsum</a:t>
            </a:r>
          </a:p>
          <a:p>
            <a:pPr>
              <a:lnSpc>
                <a:spcPct val="100000"/>
              </a:lnSpc>
              <a:spcBef>
                <a:spcPts val="494"/>
              </a:spcBef>
            </a:pPr>
            <a:r>
              <a:rPr lang="fr-FR" sz="2635" dirty="0">
                <a:solidFill>
                  <a:schemeClr val="bg1"/>
                </a:solidFill>
              </a:rPr>
              <a:t>The background Photos can </a:t>
            </a:r>
            <a:r>
              <a:rPr lang="fr-FR" sz="2635" dirty="0" err="1">
                <a:solidFill>
                  <a:schemeClr val="bg1"/>
                </a:solidFill>
              </a:rPr>
              <a:t>be</a:t>
            </a:r>
            <a:r>
              <a:rPr lang="fr-FR" sz="2635" dirty="0">
                <a:solidFill>
                  <a:schemeClr val="bg1"/>
                </a:solidFill>
              </a:rPr>
              <a:t> </a:t>
            </a:r>
            <a:r>
              <a:rPr lang="fr-FR" sz="2635" dirty="0" err="1">
                <a:solidFill>
                  <a:schemeClr val="bg1"/>
                </a:solidFill>
              </a:rPr>
              <a:t>changed</a:t>
            </a:r>
            <a:r>
              <a:rPr lang="fr-FR" sz="2635" dirty="0">
                <a:solidFill>
                  <a:schemeClr val="bg1"/>
                </a:solidFill>
              </a:rPr>
              <a:t> or </a:t>
            </a:r>
            <a:r>
              <a:rPr lang="fr-FR" sz="2635" dirty="0" err="1">
                <a:solidFill>
                  <a:schemeClr val="bg1"/>
                </a:solidFill>
              </a:rPr>
              <a:t>reused</a:t>
            </a:r>
            <a:endParaRPr lang="fr-FR" sz="2635" dirty="0">
              <a:solidFill>
                <a:schemeClr val="bg1"/>
              </a:solidFill>
            </a:endParaRPr>
          </a:p>
        </p:txBody>
      </p:sp>
      <p:sp>
        <p:nvSpPr>
          <p:cNvPr id="23" name="Espace réservé du texte 110">
            <a:extLst>
              <a:ext uri="{FF2B5EF4-FFF2-40B4-BE49-F238E27FC236}">
                <a16:creationId xmlns:a16="http://schemas.microsoft.com/office/drawing/2014/main" id="{8E52BDE2-A2B7-BB48-A454-FB7D65B35136}"/>
              </a:ext>
            </a:extLst>
          </p:cNvPr>
          <p:cNvSpPr txBox="1">
            <a:spLocks/>
          </p:cNvSpPr>
          <p:nvPr/>
        </p:nvSpPr>
        <p:spPr>
          <a:xfrm>
            <a:off x="5451969" y="8990385"/>
            <a:ext cx="4136789" cy="718844"/>
          </a:xfrm>
          <a:prstGeom prst="rect">
            <a:avLst/>
          </a:prstGeom>
          <a:noFill/>
        </p:spPr>
        <p:txBody>
          <a:bodyPr vert="horz" lIns="75304" tIns="37651" rIns="75304" bIns="37651" rtlCol="0">
            <a:normAutofit/>
          </a:bodyPr>
          <a:lstStyle>
            <a:lvl1pPr marL="0" indent="0" algn="l" defTabSz="1272355" rtl="0" eaLnBrk="1" latinLnBrk="0" hangingPunct="1">
              <a:lnSpc>
                <a:spcPct val="90000"/>
              </a:lnSpc>
              <a:spcBef>
                <a:spcPts val="1391"/>
              </a:spcBef>
              <a:buFont typeface="Arial" panose="020B0604020202020204" pitchFamily="34" charset="0"/>
              <a:buNone/>
              <a:defRPr lang="fr-FR" sz="3896" kern="1200">
                <a:solidFill>
                  <a:schemeClr val="tx1"/>
                </a:solidFill>
                <a:latin typeface="Posterama" panose="020B0504020200020000" pitchFamily="34" charset="0"/>
                <a:ea typeface="+mn-ea"/>
                <a:cs typeface="Posterama" panose="020B0504020200020000" pitchFamily="34" charset="0"/>
              </a:defRPr>
            </a:lvl1pPr>
            <a:lvl2pPr marL="636177" indent="0" algn="l" defTabSz="1272355" rtl="0" eaLnBrk="1" latinLnBrk="0" hangingPunct="1">
              <a:lnSpc>
                <a:spcPct val="90000"/>
              </a:lnSpc>
              <a:spcBef>
                <a:spcPts val="696"/>
              </a:spcBef>
              <a:buFont typeface="Arial" panose="020B0604020202020204" pitchFamily="34" charset="0"/>
              <a:buNone/>
              <a:defRPr lang="fr-FR" sz="3339" kern="1200">
                <a:solidFill>
                  <a:schemeClr val="tx1"/>
                </a:solidFill>
                <a:latin typeface="Posterama" panose="020B0504020200020000" pitchFamily="34" charset="0"/>
                <a:ea typeface="+mn-ea"/>
                <a:cs typeface="Posterama" panose="020B0504020200020000" pitchFamily="34" charset="0"/>
              </a:defRPr>
            </a:lvl2pPr>
            <a:lvl3pPr marL="1272355" indent="0" algn="l" defTabSz="1272355" rtl="0" eaLnBrk="1" latinLnBrk="0" hangingPunct="1">
              <a:lnSpc>
                <a:spcPct val="90000"/>
              </a:lnSpc>
              <a:spcBef>
                <a:spcPts val="696"/>
              </a:spcBef>
              <a:buFont typeface="Arial" panose="020B0604020202020204" pitchFamily="34" charset="0"/>
              <a:buNone/>
              <a:defRPr lang="fr-FR" sz="2783" kern="1200">
                <a:solidFill>
                  <a:schemeClr val="tx1"/>
                </a:solidFill>
                <a:latin typeface="Posterama" panose="020B0504020200020000" pitchFamily="34" charset="0"/>
                <a:ea typeface="+mn-ea"/>
                <a:cs typeface="Posterama" panose="020B0504020200020000" pitchFamily="34" charset="0"/>
              </a:defRPr>
            </a:lvl3pPr>
            <a:lvl4pPr marL="1908532" indent="0" algn="l" defTabSz="1272355" rtl="0" eaLnBrk="1" latinLnBrk="0" hangingPunct="1">
              <a:lnSpc>
                <a:spcPct val="90000"/>
              </a:lnSpc>
              <a:spcBef>
                <a:spcPts val="696"/>
              </a:spcBef>
              <a:buFont typeface="Arial" panose="020B0604020202020204" pitchFamily="34" charset="0"/>
              <a:buNone/>
              <a:defRPr lang="fr-FR" sz="2505" kern="1200">
                <a:solidFill>
                  <a:schemeClr val="tx1"/>
                </a:solidFill>
                <a:latin typeface="Posterama" panose="020B0504020200020000" pitchFamily="34" charset="0"/>
                <a:ea typeface="+mn-ea"/>
                <a:cs typeface="Posterama" panose="020B0504020200020000" pitchFamily="34" charset="0"/>
              </a:defRPr>
            </a:lvl4pPr>
            <a:lvl5pPr marL="2544710" indent="0" algn="l" defTabSz="1272355" rtl="0" eaLnBrk="1" latinLnBrk="0" hangingPunct="1">
              <a:lnSpc>
                <a:spcPct val="90000"/>
              </a:lnSpc>
              <a:spcBef>
                <a:spcPts val="696"/>
              </a:spcBef>
              <a:buFont typeface="Arial" panose="020B0604020202020204" pitchFamily="34" charset="0"/>
              <a:buNone/>
              <a:defRPr lang="fr-FR" sz="2505" kern="1200">
                <a:solidFill>
                  <a:schemeClr val="tx1"/>
                </a:solidFill>
                <a:latin typeface="Posterama" panose="020B0504020200020000" pitchFamily="34" charset="0"/>
                <a:ea typeface="+mn-ea"/>
                <a:cs typeface="Posterama" panose="020B0504020200020000" pitchFamily="34" charset="0"/>
              </a:defRPr>
            </a:lvl5pPr>
            <a:lvl6pPr marL="3498976" indent="-318089" algn="l" defTabSz="1272355" rtl="0" eaLnBrk="1" latinLnBrk="0" hangingPunct="1">
              <a:lnSpc>
                <a:spcPct val="90000"/>
              </a:lnSpc>
              <a:spcBef>
                <a:spcPts val="696"/>
              </a:spcBef>
              <a:buFont typeface="Arial" panose="020B0604020202020204" pitchFamily="34" charset="0"/>
              <a:buChar char="•"/>
              <a:defRPr lang="fr-FR" sz="2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35153" indent="-318089" algn="l" defTabSz="1272355" rtl="0" eaLnBrk="1" latinLnBrk="0" hangingPunct="1">
              <a:lnSpc>
                <a:spcPct val="90000"/>
              </a:lnSpc>
              <a:spcBef>
                <a:spcPts val="696"/>
              </a:spcBef>
              <a:buFont typeface="Arial" panose="020B0604020202020204" pitchFamily="34" charset="0"/>
              <a:buChar char="•"/>
              <a:defRPr lang="fr-FR" sz="2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71331" indent="-318089" algn="l" defTabSz="1272355" rtl="0" eaLnBrk="1" latinLnBrk="0" hangingPunct="1">
              <a:lnSpc>
                <a:spcPct val="90000"/>
              </a:lnSpc>
              <a:spcBef>
                <a:spcPts val="696"/>
              </a:spcBef>
              <a:buFont typeface="Arial" panose="020B0604020202020204" pitchFamily="34" charset="0"/>
              <a:buChar char="•"/>
              <a:defRPr lang="fr-FR" sz="2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07509" indent="-318089" algn="l" defTabSz="1272355" rtl="0" eaLnBrk="1" latinLnBrk="0" hangingPunct="1">
              <a:lnSpc>
                <a:spcPct val="90000"/>
              </a:lnSpc>
              <a:spcBef>
                <a:spcPts val="696"/>
              </a:spcBef>
              <a:buFont typeface="Arial" panose="020B0604020202020204" pitchFamily="34" charset="0"/>
              <a:buChar char="•"/>
              <a:defRPr lang="fr-FR" sz="2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644264">
              <a:lnSpc>
                <a:spcPct val="100000"/>
              </a:lnSpc>
              <a:spcBef>
                <a:spcPts val="1798"/>
              </a:spcBef>
              <a:buClrTx/>
            </a:pPr>
            <a:r>
              <a:rPr lang="fr-FR" sz="2635" dirty="0">
                <a:solidFill>
                  <a:prstClr val="white"/>
                </a:solidFill>
                <a:latin typeface="Posterama"/>
              </a:rPr>
              <a:t>More </a:t>
            </a:r>
            <a:r>
              <a:rPr lang="fr-FR" sz="2635" dirty="0" err="1">
                <a:solidFill>
                  <a:prstClr val="white"/>
                </a:solidFill>
                <a:latin typeface="Posterama"/>
              </a:rPr>
              <a:t>Text</a:t>
            </a:r>
            <a:r>
              <a:rPr lang="fr-FR" sz="2635" dirty="0">
                <a:solidFill>
                  <a:prstClr val="white"/>
                </a:solidFill>
                <a:latin typeface="Posterama"/>
              </a:rPr>
              <a:t> For Details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B4576BD-A57A-3E40-8B1F-AC8277931BF7}"/>
              </a:ext>
            </a:extLst>
          </p:cNvPr>
          <p:cNvSpPr/>
          <p:nvPr/>
        </p:nvSpPr>
        <p:spPr>
          <a:xfrm>
            <a:off x="91708" y="12197839"/>
            <a:ext cx="4183530" cy="472758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fr-FR"/>
            </a:defPPr>
          </a:lstStyle>
          <a:p>
            <a:pPr defTabSz="773349">
              <a:lnSpc>
                <a:spcPct val="150000"/>
              </a:lnSpc>
              <a:buClrTx/>
            </a:pPr>
            <a:r>
              <a:rPr lang="fr-FR" sz="1648" kern="1200" dirty="0">
                <a:solidFill>
                  <a:prstClr val="white"/>
                </a:solidFill>
                <a:latin typeface="Posterama"/>
                <a:ea typeface="+mn-ea"/>
                <a:cs typeface="Posterama" panose="020B0504020200020000" pitchFamily="34" charset="0"/>
              </a:rPr>
              <a:t>Contact Information</a:t>
            </a:r>
          </a:p>
        </p:txBody>
      </p:sp>
      <p:sp>
        <p:nvSpPr>
          <p:cNvPr id="149" name="Espace réservé du texte 148">
            <a:extLst>
              <a:ext uri="{FF2B5EF4-FFF2-40B4-BE49-F238E27FC236}">
                <a16:creationId xmlns:a16="http://schemas.microsoft.com/office/drawing/2014/main" id="{401995AB-7D26-48A7-B8A3-3332C0E20AB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955728" y="11975219"/>
            <a:ext cx="2506554" cy="753035"/>
          </a:xfrm>
        </p:spPr>
        <p:txBody>
          <a:bodyPr rtlCol="0">
            <a:noAutofit/>
          </a:bodyPr>
          <a:lstStyle>
            <a:defPPr>
              <a:defRPr lang="fr-FR"/>
            </a:defPPr>
          </a:lstStyle>
          <a:p>
            <a:pPr algn="r" rtl="0">
              <a:lnSpc>
                <a:spcPct val="150000"/>
              </a:lnSpc>
            </a:pPr>
            <a:r>
              <a:rPr lang="fr-FR" sz="1648" dirty="0">
                <a:solidFill>
                  <a:schemeClr val="bg1"/>
                </a:solidFill>
              </a:rPr>
              <a:t>More Contact Information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E08407D-6130-4BE6-91A2-42EEE02374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-2" y="8563164"/>
            <a:ext cx="9610602" cy="216469"/>
            <a:chOff x="5027257" y="595493"/>
            <a:chExt cx="5056245" cy="262855"/>
          </a:xfrm>
        </p:grpSpPr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9292FE06-718C-4F59-9775-861C12D6F4DD}"/>
                </a:ext>
              </a:extLst>
            </p:cNvPr>
            <p:cNvCxnSpPr>
              <a:cxnSpLocks/>
            </p:cNvCxnSpPr>
            <p:nvPr/>
          </p:nvCxnSpPr>
          <p:spPr>
            <a:xfrm>
              <a:off x="5028466" y="595493"/>
              <a:ext cx="5043545" cy="0"/>
            </a:xfrm>
            <a:prstGeom prst="line">
              <a:avLst/>
            </a:prstGeom>
            <a:ln w="127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>
              <a:extLst>
                <a:ext uri="{FF2B5EF4-FFF2-40B4-BE49-F238E27FC236}">
                  <a16:creationId xmlns:a16="http://schemas.microsoft.com/office/drawing/2014/main" id="{DA1CB33D-00C7-428D-BD2F-C7C31C29229B}"/>
                </a:ext>
              </a:extLst>
            </p:cNvPr>
            <p:cNvCxnSpPr>
              <a:cxnSpLocks/>
            </p:cNvCxnSpPr>
            <p:nvPr/>
          </p:nvCxnSpPr>
          <p:spPr>
            <a:xfrm>
              <a:off x="5030897" y="718879"/>
              <a:ext cx="5041114" cy="0"/>
            </a:xfrm>
            <a:prstGeom prst="line">
              <a:avLst/>
            </a:prstGeom>
            <a:ln w="254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>
              <a:extLst>
                <a:ext uri="{FF2B5EF4-FFF2-40B4-BE49-F238E27FC236}">
                  <a16:creationId xmlns:a16="http://schemas.microsoft.com/office/drawing/2014/main" id="{5587A833-C68D-4C11-83C9-9015EB5F1692}"/>
                </a:ext>
              </a:extLst>
            </p:cNvPr>
            <p:cNvCxnSpPr>
              <a:cxnSpLocks/>
            </p:cNvCxnSpPr>
            <p:nvPr/>
          </p:nvCxnSpPr>
          <p:spPr>
            <a:xfrm>
              <a:off x="5027257" y="858348"/>
              <a:ext cx="5056245" cy="0"/>
            </a:xfrm>
            <a:prstGeom prst="line">
              <a:avLst/>
            </a:prstGeom>
            <a:ln w="381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id="{C587A89A-5817-FCB6-D982-6CEEEE11E4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-1" y="3309722"/>
            <a:ext cx="9610600" cy="216469"/>
            <a:chOff x="5027257" y="595493"/>
            <a:chExt cx="5056245" cy="262855"/>
          </a:xfrm>
        </p:grpSpPr>
        <p:cxnSp>
          <p:nvCxnSpPr>
            <p:cNvPr id="7" name="Connecteur droit 6">
              <a:extLst>
                <a:ext uri="{FF2B5EF4-FFF2-40B4-BE49-F238E27FC236}">
                  <a16:creationId xmlns:a16="http://schemas.microsoft.com/office/drawing/2014/main" id="{398A744B-8E0F-9166-C67F-1B7AE84F1387}"/>
                </a:ext>
              </a:extLst>
            </p:cNvPr>
            <p:cNvCxnSpPr>
              <a:cxnSpLocks/>
            </p:cNvCxnSpPr>
            <p:nvPr/>
          </p:nvCxnSpPr>
          <p:spPr>
            <a:xfrm>
              <a:off x="5028466" y="595493"/>
              <a:ext cx="5043545" cy="0"/>
            </a:xfrm>
            <a:prstGeom prst="line">
              <a:avLst/>
            </a:prstGeom>
            <a:ln w="127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droit 7">
              <a:extLst>
                <a:ext uri="{FF2B5EF4-FFF2-40B4-BE49-F238E27FC236}">
                  <a16:creationId xmlns:a16="http://schemas.microsoft.com/office/drawing/2014/main" id="{A02AE5FC-AD67-D50D-5F33-0D9A11F251AD}"/>
                </a:ext>
              </a:extLst>
            </p:cNvPr>
            <p:cNvCxnSpPr>
              <a:cxnSpLocks/>
            </p:cNvCxnSpPr>
            <p:nvPr/>
          </p:nvCxnSpPr>
          <p:spPr>
            <a:xfrm>
              <a:off x="5030897" y="718879"/>
              <a:ext cx="5041114" cy="0"/>
            </a:xfrm>
            <a:prstGeom prst="line">
              <a:avLst/>
            </a:prstGeom>
            <a:ln w="254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10">
              <a:extLst>
                <a:ext uri="{FF2B5EF4-FFF2-40B4-BE49-F238E27FC236}">
                  <a16:creationId xmlns:a16="http://schemas.microsoft.com/office/drawing/2014/main" id="{6D2C9A2F-452F-D4C4-02E3-60D13491705E}"/>
                </a:ext>
              </a:extLst>
            </p:cNvPr>
            <p:cNvCxnSpPr>
              <a:cxnSpLocks/>
            </p:cNvCxnSpPr>
            <p:nvPr/>
          </p:nvCxnSpPr>
          <p:spPr>
            <a:xfrm>
              <a:off x="5027257" y="858348"/>
              <a:ext cx="5056245" cy="0"/>
            </a:xfrm>
            <a:prstGeom prst="line">
              <a:avLst/>
            </a:prstGeom>
            <a:ln w="381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Google Shape;379;p8"/>
          <p:cNvSpPr txBox="1"/>
          <p:nvPr/>
        </p:nvSpPr>
        <p:spPr>
          <a:xfrm>
            <a:off x="3161131" y="84494"/>
            <a:ext cx="3278939" cy="479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8149" tIns="59058" rIns="118149" bIns="59058" anchor="ctr" anchorCtr="0">
            <a:noAutofit/>
          </a:bodyPr>
          <a:lstStyle/>
          <a:p>
            <a:pPr algn="ctr" defTabSz="773349">
              <a:lnSpc>
                <a:spcPct val="90000"/>
              </a:lnSpc>
              <a:buClr>
                <a:srgbClr val="833C0B"/>
              </a:buClr>
              <a:buSzPts val="3600"/>
            </a:pPr>
            <a:r>
              <a:rPr lang="fr-FR" sz="3102" b="1" i="1" kern="1200" dirty="0">
                <a:solidFill>
                  <a:prstClr val="white"/>
                </a:solidFill>
                <a:latin typeface="Teko"/>
                <a:ea typeface="Teko"/>
                <a:cs typeface="Teko"/>
                <a:sym typeface="Teko"/>
              </a:rPr>
              <a:t>#DOC4OFFICE</a:t>
            </a:r>
          </a:p>
        </p:txBody>
      </p:sp>
      <p:pic>
        <p:nvPicPr>
          <p:cNvPr id="26" name="Google Shape;423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667615" y="63799"/>
            <a:ext cx="868693" cy="380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615" y="473992"/>
            <a:ext cx="868693" cy="377797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8">
            <a:alphaModFix/>
            <a:duotone>
              <a:srgbClr val="3494BA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1" y="73750"/>
            <a:ext cx="1325800" cy="1325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9047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B90DD6A-22BD-9C65-40AD-3B29110737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260"/>
          <a:stretch/>
        </p:blipFill>
        <p:spPr>
          <a:xfrm>
            <a:off x="1" y="-45605"/>
            <a:ext cx="9601199" cy="468554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4005437"/>
            <a:ext cx="9601200" cy="4697967"/>
          </a:xfrm>
          <a:prstGeom prst="rect">
            <a:avLst/>
          </a:prstGeom>
          <a:solidFill>
            <a:srgbClr val="0100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Espace réservé d’image 16">
            <a:extLst>
              <a:ext uri="{FF2B5EF4-FFF2-40B4-BE49-F238E27FC236}">
                <a16:creationId xmlns:a16="http://schemas.microsoft.com/office/drawing/2014/main" id="{4990F586-0DAA-4B84-9370-F17DCC1025C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/>
          <a:srcRect/>
          <a:stretch/>
        </p:blipFill>
        <p:spPr>
          <a:xfrm>
            <a:off x="1676789" y="8703404"/>
            <a:ext cx="6247623" cy="3694768"/>
          </a:xfrm>
        </p:spPr>
      </p:pic>
      <p:pic>
        <p:nvPicPr>
          <p:cNvPr id="4" name="Image 3" descr="Une image contenant capture d’écran, conception&#10;&#10;Description générée automatiquement">
            <a:extLst>
              <a:ext uri="{FF2B5EF4-FFF2-40B4-BE49-F238E27FC236}">
                <a16:creationId xmlns:a16="http://schemas.microsoft.com/office/drawing/2014/main" id="{EA61C21F-839F-BFDC-3F97-C59DEDFBDE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277" y="4071098"/>
            <a:ext cx="8477055" cy="4659406"/>
          </a:xfrm>
          <a:prstGeom prst="rect">
            <a:avLst/>
          </a:prstGeom>
        </p:spPr>
      </p:pic>
      <p:sp>
        <p:nvSpPr>
          <p:cNvPr id="19" name="Titre 4">
            <a:extLst>
              <a:ext uri="{FF2B5EF4-FFF2-40B4-BE49-F238E27FC236}">
                <a16:creationId xmlns:a16="http://schemas.microsoft.com/office/drawing/2014/main" id="{2E4A287D-CBEF-BD49-B458-4AC22188F6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8729" y="4091170"/>
            <a:ext cx="5725200" cy="1207991"/>
          </a:xfrm>
        </p:spPr>
        <p:txBody>
          <a:bodyPr rtlCol="0">
            <a:normAutofit/>
          </a:bodyPr>
          <a:lstStyle>
            <a:defPPr>
              <a:defRPr lang="fr-FR"/>
            </a:defPPr>
          </a:lstStyle>
          <a:p>
            <a:pPr rtl="0"/>
            <a:r>
              <a:rPr lang="fr-FR" sz="6588" dirty="0"/>
              <a:t>A </a:t>
            </a:r>
            <a:r>
              <a:rPr lang="fr-FR" sz="6588" dirty="0" err="1"/>
              <a:t>title</a:t>
            </a:r>
            <a:endParaRPr lang="fr-FR" sz="6588" dirty="0"/>
          </a:p>
        </p:txBody>
      </p:sp>
      <p:sp>
        <p:nvSpPr>
          <p:cNvPr id="79" name="Espace réservé du texte 78">
            <a:extLst>
              <a:ext uri="{FF2B5EF4-FFF2-40B4-BE49-F238E27FC236}">
                <a16:creationId xmlns:a16="http://schemas.microsoft.com/office/drawing/2014/main" id="{BD94E3A2-0F1C-412C-8695-DD9718912B6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7089" y="2405254"/>
            <a:ext cx="4260715" cy="623519"/>
          </a:xfrm>
        </p:spPr>
        <p:txBody>
          <a:bodyPr rtlCol="0">
            <a:noAutofit/>
          </a:bodyPr>
          <a:lstStyle>
            <a:defPPr>
              <a:defRPr lang="fr-FR"/>
            </a:defPPr>
          </a:lstStyle>
          <a:p>
            <a:pPr rtl="0"/>
            <a:r>
              <a:rPr lang="fr-FR" dirty="0" err="1"/>
              <a:t>Text</a:t>
            </a:r>
            <a:r>
              <a:rPr lang="fr-FR" dirty="0"/>
              <a:t> Example</a:t>
            </a:r>
          </a:p>
        </p:txBody>
      </p:sp>
      <p:sp>
        <p:nvSpPr>
          <p:cNvPr id="74" name="Espace réservé du texte 73">
            <a:extLst>
              <a:ext uri="{FF2B5EF4-FFF2-40B4-BE49-F238E27FC236}">
                <a16:creationId xmlns:a16="http://schemas.microsoft.com/office/drawing/2014/main" id="{5B252BB3-782F-4B1D-8863-F12FD65DFAD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728623" y="4421931"/>
            <a:ext cx="2464171" cy="1322782"/>
          </a:xfrm>
        </p:spPr>
        <p:txBody>
          <a:bodyPr rtlCol="0">
            <a:normAutofit/>
          </a:bodyPr>
          <a:lstStyle>
            <a:defPPr>
              <a:defRPr lang="fr-FR"/>
            </a:defPPr>
          </a:lstStyle>
          <a:p>
            <a:pPr algn="r">
              <a:lnSpc>
                <a:spcPct val="100000"/>
              </a:lnSpc>
              <a:spcBef>
                <a:spcPts val="494"/>
              </a:spcBef>
            </a:pPr>
            <a:r>
              <a:rPr lang="fr-FR" sz="1809" dirty="0">
                <a:solidFill>
                  <a:schemeClr val="bg1"/>
                </a:solidFill>
              </a:rPr>
              <a:t>Lorem Ipsum</a:t>
            </a:r>
          </a:p>
          <a:p>
            <a:pPr algn="r">
              <a:lnSpc>
                <a:spcPct val="100000"/>
              </a:lnSpc>
              <a:spcBef>
                <a:spcPts val="494"/>
              </a:spcBef>
            </a:pPr>
            <a:r>
              <a:rPr lang="fr-FR" sz="1809" dirty="0">
                <a:solidFill>
                  <a:schemeClr val="bg1"/>
                </a:solidFill>
              </a:rPr>
              <a:t>The background Photos can </a:t>
            </a:r>
            <a:r>
              <a:rPr lang="fr-FR" sz="1809" dirty="0" err="1">
                <a:solidFill>
                  <a:schemeClr val="bg1"/>
                </a:solidFill>
              </a:rPr>
              <a:t>be</a:t>
            </a:r>
            <a:r>
              <a:rPr lang="fr-FR" sz="1809" dirty="0">
                <a:solidFill>
                  <a:schemeClr val="bg1"/>
                </a:solidFill>
              </a:rPr>
              <a:t> </a:t>
            </a:r>
            <a:r>
              <a:rPr lang="fr-FR" sz="1809" dirty="0" err="1">
                <a:solidFill>
                  <a:schemeClr val="bg1"/>
                </a:solidFill>
              </a:rPr>
              <a:t>changed</a:t>
            </a:r>
            <a:r>
              <a:rPr lang="fr-FR" sz="1809" dirty="0">
                <a:solidFill>
                  <a:schemeClr val="bg1"/>
                </a:solidFill>
              </a:rPr>
              <a:t> or </a:t>
            </a:r>
            <a:r>
              <a:rPr lang="fr-FR" sz="1809" dirty="0" err="1">
                <a:solidFill>
                  <a:schemeClr val="bg1"/>
                </a:solidFill>
              </a:rPr>
              <a:t>reused</a:t>
            </a:r>
            <a:endParaRPr lang="fr-FR" sz="1809" dirty="0">
              <a:solidFill>
                <a:schemeClr val="bg1"/>
              </a:solidFill>
            </a:endParaRPr>
          </a:p>
        </p:txBody>
      </p:sp>
      <p:sp>
        <p:nvSpPr>
          <p:cNvPr id="23" name="Espace réservé du texte 110">
            <a:extLst>
              <a:ext uri="{FF2B5EF4-FFF2-40B4-BE49-F238E27FC236}">
                <a16:creationId xmlns:a16="http://schemas.microsoft.com/office/drawing/2014/main" id="{8E52BDE2-A2B7-BB48-A454-FB7D65B35136}"/>
              </a:ext>
            </a:extLst>
          </p:cNvPr>
          <p:cNvSpPr txBox="1">
            <a:spLocks/>
          </p:cNvSpPr>
          <p:nvPr/>
        </p:nvSpPr>
        <p:spPr>
          <a:xfrm>
            <a:off x="6778411" y="8891783"/>
            <a:ext cx="2663431" cy="718844"/>
          </a:xfrm>
          <a:prstGeom prst="rect">
            <a:avLst/>
          </a:prstGeom>
          <a:noFill/>
        </p:spPr>
        <p:txBody>
          <a:bodyPr vert="horz" lIns="75304" tIns="37651" rIns="75304" bIns="37651" rtlCol="0">
            <a:normAutofit fontScale="92500" lnSpcReduction="20000"/>
          </a:bodyPr>
          <a:lstStyle>
            <a:lvl1pPr marL="0" indent="0" algn="l" defTabSz="1272355" rtl="0" eaLnBrk="1" latinLnBrk="0" hangingPunct="1">
              <a:lnSpc>
                <a:spcPct val="90000"/>
              </a:lnSpc>
              <a:spcBef>
                <a:spcPts val="1391"/>
              </a:spcBef>
              <a:buFont typeface="Arial" panose="020B0604020202020204" pitchFamily="34" charset="0"/>
              <a:buNone/>
              <a:defRPr lang="fr-FR" sz="3896" kern="1200">
                <a:solidFill>
                  <a:schemeClr val="tx1"/>
                </a:solidFill>
                <a:latin typeface="Posterama" panose="020B0504020200020000" pitchFamily="34" charset="0"/>
                <a:ea typeface="+mn-ea"/>
                <a:cs typeface="Posterama" panose="020B0504020200020000" pitchFamily="34" charset="0"/>
              </a:defRPr>
            </a:lvl1pPr>
            <a:lvl2pPr marL="636177" indent="0" algn="l" defTabSz="1272355" rtl="0" eaLnBrk="1" latinLnBrk="0" hangingPunct="1">
              <a:lnSpc>
                <a:spcPct val="90000"/>
              </a:lnSpc>
              <a:spcBef>
                <a:spcPts val="696"/>
              </a:spcBef>
              <a:buFont typeface="Arial" panose="020B0604020202020204" pitchFamily="34" charset="0"/>
              <a:buNone/>
              <a:defRPr lang="fr-FR" sz="3339" kern="1200">
                <a:solidFill>
                  <a:schemeClr val="tx1"/>
                </a:solidFill>
                <a:latin typeface="Posterama" panose="020B0504020200020000" pitchFamily="34" charset="0"/>
                <a:ea typeface="+mn-ea"/>
                <a:cs typeface="Posterama" panose="020B0504020200020000" pitchFamily="34" charset="0"/>
              </a:defRPr>
            </a:lvl2pPr>
            <a:lvl3pPr marL="1272355" indent="0" algn="l" defTabSz="1272355" rtl="0" eaLnBrk="1" latinLnBrk="0" hangingPunct="1">
              <a:lnSpc>
                <a:spcPct val="90000"/>
              </a:lnSpc>
              <a:spcBef>
                <a:spcPts val="696"/>
              </a:spcBef>
              <a:buFont typeface="Arial" panose="020B0604020202020204" pitchFamily="34" charset="0"/>
              <a:buNone/>
              <a:defRPr lang="fr-FR" sz="2783" kern="1200">
                <a:solidFill>
                  <a:schemeClr val="tx1"/>
                </a:solidFill>
                <a:latin typeface="Posterama" panose="020B0504020200020000" pitchFamily="34" charset="0"/>
                <a:ea typeface="+mn-ea"/>
                <a:cs typeface="Posterama" panose="020B0504020200020000" pitchFamily="34" charset="0"/>
              </a:defRPr>
            </a:lvl3pPr>
            <a:lvl4pPr marL="1908532" indent="0" algn="l" defTabSz="1272355" rtl="0" eaLnBrk="1" latinLnBrk="0" hangingPunct="1">
              <a:lnSpc>
                <a:spcPct val="90000"/>
              </a:lnSpc>
              <a:spcBef>
                <a:spcPts val="696"/>
              </a:spcBef>
              <a:buFont typeface="Arial" panose="020B0604020202020204" pitchFamily="34" charset="0"/>
              <a:buNone/>
              <a:defRPr lang="fr-FR" sz="2505" kern="1200">
                <a:solidFill>
                  <a:schemeClr val="tx1"/>
                </a:solidFill>
                <a:latin typeface="Posterama" panose="020B0504020200020000" pitchFamily="34" charset="0"/>
                <a:ea typeface="+mn-ea"/>
                <a:cs typeface="Posterama" panose="020B0504020200020000" pitchFamily="34" charset="0"/>
              </a:defRPr>
            </a:lvl4pPr>
            <a:lvl5pPr marL="2544710" indent="0" algn="l" defTabSz="1272355" rtl="0" eaLnBrk="1" latinLnBrk="0" hangingPunct="1">
              <a:lnSpc>
                <a:spcPct val="90000"/>
              </a:lnSpc>
              <a:spcBef>
                <a:spcPts val="696"/>
              </a:spcBef>
              <a:buFont typeface="Arial" panose="020B0604020202020204" pitchFamily="34" charset="0"/>
              <a:buNone/>
              <a:defRPr lang="fr-FR" sz="2505" kern="1200">
                <a:solidFill>
                  <a:schemeClr val="tx1"/>
                </a:solidFill>
                <a:latin typeface="Posterama" panose="020B0504020200020000" pitchFamily="34" charset="0"/>
                <a:ea typeface="+mn-ea"/>
                <a:cs typeface="Posterama" panose="020B0504020200020000" pitchFamily="34" charset="0"/>
              </a:defRPr>
            </a:lvl5pPr>
            <a:lvl6pPr marL="3498976" indent="-318089" algn="l" defTabSz="1272355" rtl="0" eaLnBrk="1" latinLnBrk="0" hangingPunct="1">
              <a:lnSpc>
                <a:spcPct val="90000"/>
              </a:lnSpc>
              <a:spcBef>
                <a:spcPts val="696"/>
              </a:spcBef>
              <a:buFont typeface="Arial" panose="020B0604020202020204" pitchFamily="34" charset="0"/>
              <a:buChar char="•"/>
              <a:defRPr lang="fr-FR" sz="2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35153" indent="-318089" algn="l" defTabSz="1272355" rtl="0" eaLnBrk="1" latinLnBrk="0" hangingPunct="1">
              <a:lnSpc>
                <a:spcPct val="90000"/>
              </a:lnSpc>
              <a:spcBef>
                <a:spcPts val="696"/>
              </a:spcBef>
              <a:buFont typeface="Arial" panose="020B0604020202020204" pitchFamily="34" charset="0"/>
              <a:buChar char="•"/>
              <a:defRPr lang="fr-FR" sz="2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771331" indent="-318089" algn="l" defTabSz="1272355" rtl="0" eaLnBrk="1" latinLnBrk="0" hangingPunct="1">
              <a:lnSpc>
                <a:spcPct val="90000"/>
              </a:lnSpc>
              <a:spcBef>
                <a:spcPts val="696"/>
              </a:spcBef>
              <a:buFont typeface="Arial" panose="020B0604020202020204" pitchFamily="34" charset="0"/>
              <a:buChar char="•"/>
              <a:defRPr lang="fr-FR" sz="2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07509" indent="-318089" algn="l" defTabSz="1272355" rtl="0" eaLnBrk="1" latinLnBrk="0" hangingPunct="1">
              <a:lnSpc>
                <a:spcPct val="90000"/>
              </a:lnSpc>
              <a:spcBef>
                <a:spcPts val="696"/>
              </a:spcBef>
              <a:buFont typeface="Arial" panose="020B0604020202020204" pitchFamily="34" charset="0"/>
              <a:buChar char="•"/>
              <a:defRPr lang="fr-FR" sz="25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644264">
              <a:lnSpc>
                <a:spcPct val="100000"/>
              </a:lnSpc>
              <a:spcBef>
                <a:spcPts val="1798"/>
              </a:spcBef>
              <a:buClrTx/>
            </a:pPr>
            <a:r>
              <a:rPr lang="fr-FR" sz="2635" dirty="0">
                <a:solidFill>
                  <a:prstClr val="black"/>
                </a:solidFill>
                <a:latin typeface="Posterama"/>
              </a:rPr>
              <a:t>More </a:t>
            </a:r>
            <a:r>
              <a:rPr lang="fr-FR" sz="2635" dirty="0" err="1">
                <a:solidFill>
                  <a:prstClr val="black"/>
                </a:solidFill>
                <a:latin typeface="Posterama"/>
              </a:rPr>
              <a:t>Text</a:t>
            </a:r>
            <a:r>
              <a:rPr lang="fr-FR" sz="2635" dirty="0">
                <a:solidFill>
                  <a:prstClr val="black"/>
                </a:solidFill>
                <a:latin typeface="Posterama"/>
              </a:rPr>
              <a:t> For Details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B4576BD-A57A-3E40-8B1F-AC8277931BF7}"/>
              </a:ext>
            </a:extLst>
          </p:cNvPr>
          <p:cNvSpPr/>
          <p:nvPr/>
        </p:nvSpPr>
        <p:spPr>
          <a:xfrm>
            <a:off x="2708835" y="12184084"/>
            <a:ext cx="4183530" cy="472758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fr-FR"/>
            </a:defPPr>
          </a:lstStyle>
          <a:p>
            <a:pPr algn="ctr" defTabSz="773349">
              <a:lnSpc>
                <a:spcPct val="150000"/>
              </a:lnSpc>
              <a:buClrTx/>
            </a:pPr>
            <a:r>
              <a:rPr lang="fr-FR" sz="1648" kern="1200" dirty="0">
                <a:solidFill>
                  <a:prstClr val="black"/>
                </a:solidFill>
                <a:latin typeface="Posterama"/>
                <a:ea typeface="+mn-ea"/>
                <a:cs typeface="Posterama" panose="020B0504020200020000" pitchFamily="34" charset="0"/>
              </a:rPr>
              <a:t>Contact Information</a:t>
            </a:r>
          </a:p>
        </p:txBody>
      </p:sp>
      <p:sp>
        <p:nvSpPr>
          <p:cNvPr id="149" name="Espace réservé du texte 148">
            <a:extLst>
              <a:ext uri="{FF2B5EF4-FFF2-40B4-BE49-F238E27FC236}">
                <a16:creationId xmlns:a16="http://schemas.microsoft.com/office/drawing/2014/main" id="{401995AB-7D26-48A7-B8A3-3332C0E20AB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911894" y="11964503"/>
            <a:ext cx="2506554" cy="753035"/>
          </a:xfrm>
        </p:spPr>
        <p:txBody>
          <a:bodyPr rtlCol="0">
            <a:noAutofit/>
          </a:bodyPr>
          <a:lstStyle>
            <a:defPPr>
              <a:defRPr lang="fr-FR"/>
            </a:defPPr>
          </a:lstStyle>
          <a:p>
            <a:pPr algn="r" rtl="0">
              <a:lnSpc>
                <a:spcPct val="150000"/>
              </a:lnSpc>
            </a:pPr>
            <a:r>
              <a:rPr lang="fr-FR" sz="1648" dirty="0"/>
              <a:t>More Contact Information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7E08407D-6130-4BE6-91A2-42EEE02374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18995" y="8493026"/>
            <a:ext cx="9630834" cy="216469"/>
            <a:chOff x="5027257" y="595493"/>
            <a:chExt cx="5056245" cy="262855"/>
          </a:xfrm>
        </p:grpSpPr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9292FE06-718C-4F59-9775-861C12D6F4DD}"/>
                </a:ext>
              </a:extLst>
            </p:cNvPr>
            <p:cNvCxnSpPr>
              <a:cxnSpLocks/>
            </p:cNvCxnSpPr>
            <p:nvPr/>
          </p:nvCxnSpPr>
          <p:spPr>
            <a:xfrm>
              <a:off x="5028466" y="595493"/>
              <a:ext cx="5043545" cy="0"/>
            </a:xfrm>
            <a:prstGeom prst="line">
              <a:avLst/>
            </a:prstGeom>
            <a:ln w="127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>
              <a:extLst>
                <a:ext uri="{FF2B5EF4-FFF2-40B4-BE49-F238E27FC236}">
                  <a16:creationId xmlns:a16="http://schemas.microsoft.com/office/drawing/2014/main" id="{DA1CB33D-00C7-428D-BD2F-C7C31C29229B}"/>
                </a:ext>
              </a:extLst>
            </p:cNvPr>
            <p:cNvCxnSpPr>
              <a:cxnSpLocks/>
            </p:cNvCxnSpPr>
            <p:nvPr/>
          </p:nvCxnSpPr>
          <p:spPr>
            <a:xfrm>
              <a:off x="5030897" y="718879"/>
              <a:ext cx="5041114" cy="0"/>
            </a:xfrm>
            <a:prstGeom prst="line">
              <a:avLst/>
            </a:prstGeom>
            <a:ln w="254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cteur droit 21">
              <a:extLst>
                <a:ext uri="{FF2B5EF4-FFF2-40B4-BE49-F238E27FC236}">
                  <a16:creationId xmlns:a16="http://schemas.microsoft.com/office/drawing/2014/main" id="{5587A833-C68D-4C11-83C9-9015EB5F1692}"/>
                </a:ext>
              </a:extLst>
            </p:cNvPr>
            <p:cNvCxnSpPr>
              <a:cxnSpLocks/>
            </p:cNvCxnSpPr>
            <p:nvPr/>
          </p:nvCxnSpPr>
          <p:spPr>
            <a:xfrm>
              <a:off x="5027257" y="858348"/>
              <a:ext cx="5056245" cy="0"/>
            </a:xfrm>
            <a:prstGeom prst="line">
              <a:avLst/>
            </a:prstGeom>
            <a:ln w="381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id="{C587A89A-5817-FCB6-D982-6CEEEE11E4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-1" y="3994213"/>
            <a:ext cx="9630834" cy="216469"/>
            <a:chOff x="5027257" y="595493"/>
            <a:chExt cx="5056245" cy="262855"/>
          </a:xfrm>
        </p:grpSpPr>
        <p:cxnSp>
          <p:nvCxnSpPr>
            <p:cNvPr id="7" name="Connecteur droit 6">
              <a:extLst>
                <a:ext uri="{FF2B5EF4-FFF2-40B4-BE49-F238E27FC236}">
                  <a16:creationId xmlns:a16="http://schemas.microsoft.com/office/drawing/2014/main" id="{398A744B-8E0F-9166-C67F-1B7AE84F1387}"/>
                </a:ext>
              </a:extLst>
            </p:cNvPr>
            <p:cNvCxnSpPr>
              <a:cxnSpLocks/>
            </p:cNvCxnSpPr>
            <p:nvPr/>
          </p:nvCxnSpPr>
          <p:spPr>
            <a:xfrm>
              <a:off x="5028466" y="595493"/>
              <a:ext cx="5043545" cy="0"/>
            </a:xfrm>
            <a:prstGeom prst="line">
              <a:avLst/>
            </a:prstGeom>
            <a:ln w="127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droit 7">
              <a:extLst>
                <a:ext uri="{FF2B5EF4-FFF2-40B4-BE49-F238E27FC236}">
                  <a16:creationId xmlns:a16="http://schemas.microsoft.com/office/drawing/2014/main" id="{A02AE5FC-AD67-D50D-5F33-0D9A11F251AD}"/>
                </a:ext>
              </a:extLst>
            </p:cNvPr>
            <p:cNvCxnSpPr>
              <a:cxnSpLocks/>
            </p:cNvCxnSpPr>
            <p:nvPr/>
          </p:nvCxnSpPr>
          <p:spPr>
            <a:xfrm>
              <a:off x="5030897" y="718879"/>
              <a:ext cx="5041114" cy="0"/>
            </a:xfrm>
            <a:prstGeom prst="line">
              <a:avLst/>
            </a:prstGeom>
            <a:ln w="254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10">
              <a:extLst>
                <a:ext uri="{FF2B5EF4-FFF2-40B4-BE49-F238E27FC236}">
                  <a16:creationId xmlns:a16="http://schemas.microsoft.com/office/drawing/2014/main" id="{6D2C9A2F-452F-D4C4-02E3-60D13491705E}"/>
                </a:ext>
              </a:extLst>
            </p:cNvPr>
            <p:cNvCxnSpPr>
              <a:cxnSpLocks/>
            </p:cNvCxnSpPr>
            <p:nvPr/>
          </p:nvCxnSpPr>
          <p:spPr>
            <a:xfrm>
              <a:off x="5027257" y="858348"/>
              <a:ext cx="5056245" cy="0"/>
            </a:xfrm>
            <a:prstGeom prst="line">
              <a:avLst/>
            </a:prstGeom>
            <a:ln w="381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Google Shape;379;p8"/>
          <p:cNvSpPr txBox="1"/>
          <p:nvPr/>
        </p:nvSpPr>
        <p:spPr>
          <a:xfrm>
            <a:off x="1992" y="11188587"/>
            <a:ext cx="1739193" cy="479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8149" tIns="59058" rIns="118149" bIns="59058" anchor="ctr" anchorCtr="0">
            <a:noAutofit/>
          </a:bodyPr>
          <a:lstStyle/>
          <a:p>
            <a:pPr defTabSz="773349">
              <a:lnSpc>
                <a:spcPct val="90000"/>
              </a:lnSpc>
              <a:buClr>
                <a:srgbClr val="833C0B"/>
              </a:buClr>
              <a:buSzPts val="3600"/>
            </a:pPr>
            <a:r>
              <a:rPr lang="fr-FR" sz="1551" b="1" i="1" kern="1200" dirty="0">
                <a:solidFill>
                  <a:srgbClr val="1F4A97"/>
                </a:solidFill>
                <a:latin typeface="Teko"/>
                <a:ea typeface="Teko"/>
                <a:cs typeface="Teko"/>
                <a:sym typeface="Teko"/>
              </a:rPr>
              <a:t>#DOC4OFFICE</a:t>
            </a:r>
          </a:p>
        </p:txBody>
      </p:sp>
      <p:pic>
        <p:nvPicPr>
          <p:cNvPr id="26" name="Google Shape;423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5798" y="27789"/>
            <a:ext cx="868693" cy="380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2828" y="13076"/>
            <a:ext cx="878378" cy="382009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8">
            <a:alphaModFix/>
            <a:duotone>
              <a:srgbClr val="2683C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8" y="11510368"/>
            <a:ext cx="1265002" cy="12650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648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d’image 8">
            <a:extLst>
              <a:ext uri="{FF2B5EF4-FFF2-40B4-BE49-F238E27FC236}">
                <a16:creationId xmlns:a16="http://schemas.microsoft.com/office/drawing/2014/main" id="{A5E085F9-8FF1-D44E-A931-3C76752DFF8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7876" t="84" r="7876" b="84"/>
          <a:stretch/>
        </p:blipFill>
        <p:spPr>
          <a:xfrm>
            <a:off x="1725731" y="6451600"/>
            <a:ext cx="6097368" cy="5914192"/>
          </a:xfrm>
        </p:spPr>
      </p:pic>
      <p:pic>
        <p:nvPicPr>
          <p:cNvPr id="6" name="Image 5" descr="Une image contenant dessin humoristique, clipart, dessin, illustration&#10;&#10;Description générée automatiquement">
            <a:extLst>
              <a:ext uri="{FF2B5EF4-FFF2-40B4-BE49-F238E27FC236}">
                <a16:creationId xmlns:a16="http://schemas.microsoft.com/office/drawing/2014/main" id="{0A851897-F900-3CC9-CA0C-D627FABF7F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3699" y="300470"/>
            <a:ext cx="6524391" cy="6524391"/>
          </a:xfrm>
          <a:prstGeom prst="rect">
            <a:avLst/>
          </a:prstGeom>
        </p:spPr>
      </p:pic>
      <p:sp>
        <p:nvSpPr>
          <p:cNvPr id="5" name="Titre 4">
            <a:extLst>
              <a:ext uri="{FF2B5EF4-FFF2-40B4-BE49-F238E27FC236}">
                <a16:creationId xmlns:a16="http://schemas.microsoft.com/office/drawing/2014/main" id="{8B79B93A-AB16-459F-9669-C4A14E4B38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644" y="300470"/>
            <a:ext cx="6610885" cy="1194449"/>
          </a:xfrm>
        </p:spPr>
        <p:txBody>
          <a:bodyPr rtlCol="0">
            <a:noAutofit/>
          </a:bodyPr>
          <a:lstStyle>
            <a:defPPr>
              <a:defRPr lang="fr-FR"/>
            </a:defPPr>
          </a:lstStyle>
          <a:p>
            <a:pPr rtl="0"/>
            <a:r>
              <a:rPr lang="fr-FR" sz="8236" dirty="0">
                <a:solidFill>
                  <a:srgbClr val="7030A0"/>
                </a:solidFill>
                <a:latin typeface="+mj-lt"/>
              </a:rPr>
              <a:t>A </a:t>
            </a:r>
            <a:r>
              <a:rPr lang="fr-FR" sz="8236" dirty="0" err="1">
                <a:solidFill>
                  <a:srgbClr val="7030A0"/>
                </a:solidFill>
                <a:latin typeface="+mj-lt"/>
              </a:rPr>
              <a:t>Title</a:t>
            </a:r>
            <a:endParaRPr lang="fr-FR" sz="8236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22" name="Espace réservé du texte 78">
            <a:extLst>
              <a:ext uri="{FF2B5EF4-FFF2-40B4-BE49-F238E27FC236}">
                <a16:creationId xmlns:a16="http://schemas.microsoft.com/office/drawing/2014/main" id="{546231BC-9EA0-0748-930F-698BA66179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00779" y="360976"/>
            <a:ext cx="2533806" cy="366190"/>
          </a:xfrm>
        </p:spPr>
        <p:txBody>
          <a:bodyPr wrap="square" rtlCol="0">
            <a:spAutoFit/>
          </a:bodyPr>
          <a:lstStyle>
            <a:defPPr>
              <a:defRPr lang="fr-FR"/>
            </a:defPPr>
          </a:lstStyle>
          <a:p>
            <a:pPr rtl="0"/>
            <a:r>
              <a:rPr lang="fr-FR" dirty="0" err="1">
                <a:solidFill>
                  <a:schemeClr val="accent4">
                    <a:lumMod val="75000"/>
                  </a:schemeClr>
                </a:solidFill>
              </a:rPr>
              <a:t>Text</a:t>
            </a:r>
            <a:r>
              <a:rPr lang="fr-FR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fr-FR" dirty="0" err="1">
                <a:solidFill>
                  <a:schemeClr val="accent4">
                    <a:lumMod val="75000"/>
                  </a:schemeClr>
                </a:solidFill>
              </a:rPr>
              <a:t>Eample</a:t>
            </a:r>
            <a:endParaRPr lang="fr-FR" dirty="0">
              <a:solidFill>
                <a:schemeClr val="accent4">
                  <a:lumMod val="75000"/>
                </a:schemeClr>
              </a:solidFill>
            </a:endParaRPr>
          </a:p>
        </p:txBody>
      </p:sp>
      <p:grpSp>
        <p:nvGrpSpPr>
          <p:cNvPr id="36" name="Groupe 35">
            <a:extLst>
              <a:ext uri="{FF2B5EF4-FFF2-40B4-BE49-F238E27FC236}">
                <a16:creationId xmlns:a16="http://schemas.microsoft.com/office/drawing/2014/main" id="{B39AD5D8-ECC3-4ED8-AC20-70CA2463A19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665445" y="6732803"/>
            <a:ext cx="8289925" cy="260249"/>
            <a:chOff x="-7937" y="1083932"/>
            <a:chExt cx="10066337" cy="316017"/>
          </a:xfrm>
        </p:grpSpPr>
        <p:cxnSp>
          <p:nvCxnSpPr>
            <p:cNvPr id="48" name="Connecteur droit 47">
              <a:extLst>
                <a:ext uri="{FF2B5EF4-FFF2-40B4-BE49-F238E27FC236}">
                  <a16:creationId xmlns:a16="http://schemas.microsoft.com/office/drawing/2014/main" id="{EEC1FF4F-35A2-4DDF-BEE0-F81DD589EA5A}"/>
                </a:ext>
              </a:extLst>
            </p:cNvPr>
            <p:cNvCxnSpPr>
              <a:cxnSpLocks/>
            </p:cNvCxnSpPr>
            <p:nvPr/>
          </p:nvCxnSpPr>
          <p:spPr>
            <a:xfrm>
              <a:off x="-7937" y="1083932"/>
              <a:ext cx="10066337" cy="0"/>
            </a:xfrm>
            <a:prstGeom prst="line">
              <a:avLst/>
            </a:prstGeom>
            <a:ln w="127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cteur droit 46">
              <a:extLst>
                <a:ext uri="{FF2B5EF4-FFF2-40B4-BE49-F238E27FC236}">
                  <a16:creationId xmlns:a16="http://schemas.microsoft.com/office/drawing/2014/main" id="{82CB77A2-C47B-41F4-8991-44572D89EA21}"/>
                </a:ext>
              </a:extLst>
            </p:cNvPr>
            <p:cNvCxnSpPr>
              <a:cxnSpLocks/>
            </p:cNvCxnSpPr>
            <p:nvPr/>
          </p:nvCxnSpPr>
          <p:spPr>
            <a:xfrm>
              <a:off x="-3097" y="1236323"/>
              <a:ext cx="10061497" cy="0"/>
            </a:xfrm>
            <a:prstGeom prst="line">
              <a:avLst/>
            </a:prstGeom>
            <a:ln w="254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cteur droit 49">
              <a:extLst>
                <a:ext uri="{FF2B5EF4-FFF2-40B4-BE49-F238E27FC236}">
                  <a16:creationId xmlns:a16="http://schemas.microsoft.com/office/drawing/2014/main" id="{4A13723D-8677-49EF-843B-BDCB679B4E39}"/>
                </a:ext>
              </a:extLst>
            </p:cNvPr>
            <p:cNvCxnSpPr>
              <a:cxnSpLocks/>
            </p:cNvCxnSpPr>
            <p:nvPr/>
          </p:nvCxnSpPr>
          <p:spPr>
            <a:xfrm>
              <a:off x="-7937" y="1399949"/>
              <a:ext cx="10066336" cy="0"/>
            </a:xfrm>
            <a:prstGeom prst="line">
              <a:avLst/>
            </a:prstGeom>
            <a:ln w="381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7" name="Espace réservé du texte 96">
            <a:extLst>
              <a:ext uri="{FF2B5EF4-FFF2-40B4-BE49-F238E27FC236}">
                <a16:creationId xmlns:a16="http://schemas.microsoft.com/office/drawing/2014/main" id="{BD837D92-C3D2-4B85-861E-998C9892F10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84552" y="3333137"/>
            <a:ext cx="6498977" cy="586135"/>
          </a:xfrm>
        </p:spPr>
        <p:txBody>
          <a:bodyPr rtlCol="0">
            <a:normAutofit/>
          </a:bodyPr>
          <a:lstStyle>
            <a:defPPr>
              <a:defRPr lang="fr-FR"/>
            </a:defPPr>
          </a:lstStyle>
          <a:p>
            <a:pPr rtl="0"/>
            <a:r>
              <a:rPr lang="fr-FR" sz="2635" dirty="0" err="1">
                <a:solidFill>
                  <a:srgbClr val="7030A0"/>
                </a:solidFill>
                <a:latin typeface="+mj-lt"/>
              </a:rPr>
              <a:t>Some</a:t>
            </a:r>
            <a:r>
              <a:rPr lang="fr-FR" sz="2635" dirty="0">
                <a:solidFill>
                  <a:srgbClr val="7030A0"/>
                </a:solidFill>
                <a:latin typeface="+mj-lt"/>
              </a:rPr>
              <a:t> More </a:t>
            </a:r>
            <a:r>
              <a:rPr lang="fr-FR" sz="2635" dirty="0" err="1">
                <a:solidFill>
                  <a:srgbClr val="7030A0"/>
                </a:solidFill>
                <a:latin typeface="+mj-lt"/>
              </a:rPr>
              <a:t>text</a:t>
            </a:r>
            <a:endParaRPr lang="fr-FR" sz="2635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111" name="Espace réservé du texte 110">
            <a:extLst>
              <a:ext uri="{FF2B5EF4-FFF2-40B4-BE49-F238E27FC236}">
                <a16:creationId xmlns:a16="http://schemas.microsoft.com/office/drawing/2014/main" id="{9C45FA56-38E0-4AB6-BAEC-3BE725CCAAD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72725" y="5618205"/>
            <a:ext cx="7443210" cy="1693220"/>
          </a:xfrm>
          <a:noFill/>
        </p:spPr>
        <p:txBody>
          <a:bodyPr wrap="square" rtlCol="0">
            <a:spAutoFit/>
          </a:bodyPr>
          <a:lstStyle>
            <a:defPPr>
              <a:defRPr lang="fr-FR"/>
            </a:defPPr>
          </a:lstStyle>
          <a:p>
            <a:pPr rtl="0">
              <a:lnSpc>
                <a:spcPct val="120000"/>
              </a:lnSpc>
            </a:pPr>
            <a:r>
              <a:rPr lang="fr-FR" sz="2635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Lorem Ipsum</a:t>
            </a:r>
          </a:p>
          <a:p>
            <a:pPr rtl="0">
              <a:lnSpc>
                <a:spcPct val="120000"/>
              </a:lnSpc>
            </a:pPr>
            <a:r>
              <a:rPr lang="fr-FR" sz="2635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The background image can </a:t>
            </a:r>
            <a:r>
              <a:rPr lang="fr-FR" sz="2635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be</a:t>
            </a:r>
            <a:r>
              <a:rPr lang="fr-FR" sz="2635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</a:t>
            </a:r>
            <a:r>
              <a:rPr lang="fr-FR" sz="2635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changed</a:t>
            </a:r>
            <a:r>
              <a:rPr lang="fr-FR" sz="2635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 or </a:t>
            </a:r>
            <a:r>
              <a:rPr lang="fr-FR" sz="2635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reused</a:t>
            </a:r>
            <a:endParaRPr lang="fr-FR" sz="2635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grpSp>
        <p:nvGrpSpPr>
          <p:cNvPr id="41" name="Groupe 40">
            <a:extLst>
              <a:ext uri="{FF2B5EF4-FFF2-40B4-BE49-F238E27FC236}">
                <a16:creationId xmlns:a16="http://schemas.microsoft.com/office/drawing/2014/main" id="{A298712D-EE71-4F1A-A740-E4B358ABCE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630740" y="9001470"/>
            <a:ext cx="8289925" cy="260249"/>
            <a:chOff x="-7937" y="1083932"/>
            <a:chExt cx="10066337" cy="316017"/>
          </a:xfrm>
        </p:grpSpPr>
        <p:cxnSp>
          <p:nvCxnSpPr>
            <p:cNvPr id="53" name="Connecteur droit 52">
              <a:extLst>
                <a:ext uri="{FF2B5EF4-FFF2-40B4-BE49-F238E27FC236}">
                  <a16:creationId xmlns:a16="http://schemas.microsoft.com/office/drawing/2014/main" id="{E336771B-C793-449B-8519-F5E2CE90409A}"/>
                </a:ext>
              </a:extLst>
            </p:cNvPr>
            <p:cNvCxnSpPr>
              <a:cxnSpLocks/>
            </p:cNvCxnSpPr>
            <p:nvPr/>
          </p:nvCxnSpPr>
          <p:spPr>
            <a:xfrm>
              <a:off x="-7937" y="1083932"/>
              <a:ext cx="10066337" cy="0"/>
            </a:xfrm>
            <a:prstGeom prst="line">
              <a:avLst/>
            </a:prstGeom>
            <a:ln w="127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cteur droit 51">
              <a:extLst>
                <a:ext uri="{FF2B5EF4-FFF2-40B4-BE49-F238E27FC236}">
                  <a16:creationId xmlns:a16="http://schemas.microsoft.com/office/drawing/2014/main" id="{A012D9B4-134B-4A5F-A05B-B627DC45BF4F}"/>
                </a:ext>
              </a:extLst>
            </p:cNvPr>
            <p:cNvCxnSpPr>
              <a:cxnSpLocks/>
            </p:cNvCxnSpPr>
            <p:nvPr/>
          </p:nvCxnSpPr>
          <p:spPr>
            <a:xfrm>
              <a:off x="-3097" y="1236323"/>
              <a:ext cx="10061497" cy="0"/>
            </a:xfrm>
            <a:prstGeom prst="line">
              <a:avLst/>
            </a:prstGeom>
            <a:ln w="254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53">
              <a:extLst>
                <a:ext uri="{FF2B5EF4-FFF2-40B4-BE49-F238E27FC236}">
                  <a16:creationId xmlns:a16="http://schemas.microsoft.com/office/drawing/2014/main" id="{FE787091-2B57-4B66-9DFA-085897557B5B}"/>
                </a:ext>
              </a:extLst>
            </p:cNvPr>
            <p:cNvCxnSpPr>
              <a:cxnSpLocks/>
            </p:cNvCxnSpPr>
            <p:nvPr/>
          </p:nvCxnSpPr>
          <p:spPr>
            <a:xfrm>
              <a:off x="-7937" y="1399949"/>
              <a:ext cx="10066336" cy="0"/>
            </a:xfrm>
            <a:prstGeom prst="line">
              <a:avLst/>
            </a:prstGeom>
            <a:ln w="38100" cmpd="sng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8" name="Espace réservé du texte 147">
            <a:extLst>
              <a:ext uri="{FF2B5EF4-FFF2-40B4-BE49-F238E27FC236}">
                <a16:creationId xmlns:a16="http://schemas.microsoft.com/office/drawing/2014/main" id="{7A72A300-858A-4A46-B009-858A09C6F25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71980" y="12235091"/>
            <a:ext cx="8283389" cy="424878"/>
          </a:xfrm>
          <a:noFill/>
        </p:spPr>
        <p:txBody>
          <a:bodyPr rtlCol="0">
            <a:noAutofit/>
          </a:bodyPr>
          <a:lstStyle>
            <a:defPPr>
              <a:defRPr lang="fr-FR"/>
            </a:defPPr>
          </a:lstStyle>
          <a:p>
            <a:pPr algn="ctr" rtl="0"/>
            <a:r>
              <a:rPr lang="fr-FR" sz="1648" dirty="0"/>
              <a:t>Contact Information</a:t>
            </a:r>
          </a:p>
        </p:txBody>
      </p:sp>
      <p:pic>
        <p:nvPicPr>
          <p:cNvPr id="18" name="Google Shape;423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69281" y="11884092"/>
            <a:ext cx="868693" cy="3804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280" y="12354912"/>
            <a:ext cx="878378" cy="382009"/>
          </a:xfrm>
          <a:prstGeom prst="rect">
            <a:avLst/>
          </a:prstGeom>
        </p:spPr>
      </p:pic>
      <p:sp>
        <p:nvSpPr>
          <p:cNvPr id="20" name="Google Shape;379;p8"/>
          <p:cNvSpPr txBox="1"/>
          <p:nvPr/>
        </p:nvSpPr>
        <p:spPr>
          <a:xfrm>
            <a:off x="819680" y="12300794"/>
            <a:ext cx="3278939" cy="479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8149" tIns="59058" rIns="118149" bIns="59058" anchor="ctr" anchorCtr="0">
            <a:noAutofit/>
          </a:bodyPr>
          <a:lstStyle/>
          <a:p>
            <a:pPr defTabSz="773349">
              <a:lnSpc>
                <a:spcPct val="90000"/>
              </a:lnSpc>
              <a:buClr>
                <a:srgbClr val="833C0B"/>
              </a:buClr>
              <a:buSzPts val="3600"/>
            </a:pPr>
            <a:r>
              <a:rPr lang="fr-FR" sz="2585" b="1" i="1" kern="1200" dirty="0">
                <a:solidFill>
                  <a:srgbClr val="CF9400"/>
                </a:solidFill>
                <a:latin typeface="Teko"/>
                <a:ea typeface="Teko"/>
                <a:cs typeface="Teko"/>
                <a:sym typeface="Teko"/>
              </a:rPr>
              <a:t>#DOC4OFFICE</a:t>
            </a: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6">
            <a:alphaModFix/>
            <a:duotone>
              <a:srgbClr val="FFCA08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11871392"/>
            <a:ext cx="895675" cy="895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7876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0" name="Google Shape;660;g2b43a7ebeaa_0_0"/>
          <p:cNvPicPr preferRelativeResize="0"/>
          <p:nvPr/>
        </p:nvPicPr>
        <p:blipFill rotWithShape="1">
          <a:blip r:embed="rId3">
            <a:alphaModFix/>
          </a:blip>
          <a:srcRect t="42762"/>
          <a:stretch/>
        </p:blipFill>
        <p:spPr>
          <a:xfrm>
            <a:off x="0" y="5474050"/>
            <a:ext cx="9601199" cy="7327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61" name="Google Shape;661;g2b43a7ebeaa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43941">
            <a:off x="6411247" y="4505949"/>
            <a:ext cx="1446155" cy="1446133"/>
          </a:xfrm>
          <a:prstGeom prst="rect">
            <a:avLst/>
          </a:prstGeom>
          <a:noFill/>
          <a:ln>
            <a:noFill/>
          </a:ln>
        </p:spPr>
      </p:pic>
      <p:sp>
        <p:nvSpPr>
          <p:cNvPr id="662" name="Google Shape;662;g2b43a7ebeaa_0_0"/>
          <p:cNvSpPr txBox="1"/>
          <p:nvPr/>
        </p:nvSpPr>
        <p:spPr>
          <a:xfrm>
            <a:off x="2620655" y="3902388"/>
            <a:ext cx="4359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000" b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NAME/LAST NAME</a:t>
            </a:r>
            <a:endParaRPr sz="3000" b="1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663" name="Google Shape;663;g2b43a7ebeaa_0_0"/>
          <p:cNvSpPr txBox="1"/>
          <p:nvPr/>
        </p:nvSpPr>
        <p:spPr>
          <a:xfrm>
            <a:off x="172101" y="12255361"/>
            <a:ext cx="2587200" cy="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40"/>
              <a:buFont typeface="Arial"/>
              <a:buNone/>
            </a:pPr>
            <a:r>
              <a:rPr lang="fr-FR" sz="2940" dirty="0" smtClean="0">
                <a:solidFill>
                  <a:schemeClr val="lt1"/>
                </a:solidFill>
                <a:latin typeface="Teko"/>
                <a:ea typeface="Teko"/>
                <a:cs typeface="Teko"/>
                <a:sym typeface="Teko"/>
              </a:rPr>
              <a:t>#DOC4OFFICE</a:t>
            </a:r>
            <a:endParaRPr sz="2940" dirty="0">
              <a:solidFill>
                <a:schemeClr val="lt1"/>
              </a:solidFill>
              <a:latin typeface="Teko"/>
              <a:ea typeface="Teko"/>
              <a:cs typeface="Teko"/>
              <a:sym typeface="Teko"/>
            </a:endParaRPr>
          </a:p>
        </p:txBody>
      </p:sp>
      <p:pic>
        <p:nvPicPr>
          <p:cNvPr id="664" name="Google Shape;664;g2b43a7ebeaa_0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9421" y="129429"/>
            <a:ext cx="1557740" cy="677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665" name="Google Shape;665;g2b43a7ebeaa_0_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999821" y="127064"/>
            <a:ext cx="1557740" cy="682196"/>
          </a:xfrm>
          <a:prstGeom prst="rect">
            <a:avLst/>
          </a:prstGeom>
          <a:noFill/>
          <a:ln>
            <a:noFill/>
          </a:ln>
        </p:spPr>
      </p:pic>
      <p:sp>
        <p:nvSpPr>
          <p:cNvPr id="666" name="Google Shape;666;g2b43a7ebeaa_0_0"/>
          <p:cNvSpPr/>
          <p:nvPr/>
        </p:nvSpPr>
        <p:spPr>
          <a:xfrm rot="5400000">
            <a:off x="-603600" y="3892100"/>
            <a:ext cx="4456500" cy="3249300"/>
          </a:xfrm>
          <a:prstGeom prst="triangle">
            <a:avLst>
              <a:gd name="adj" fmla="val 49633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7" name="Google Shape;667;g2b43a7ebeaa_0_0"/>
          <p:cNvSpPr/>
          <p:nvPr/>
        </p:nvSpPr>
        <p:spPr>
          <a:xfrm rot="5400000">
            <a:off x="-295350" y="3892100"/>
            <a:ext cx="4456500" cy="3249300"/>
          </a:xfrm>
          <a:prstGeom prst="triangle">
            <a:avLst>
              <a:gd name="adj" fmla="val 49633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68" name="Google Shape;668;g2b43a7ebeaa_0_0"/>
          <p:cNvGrpSpPr/>
          <p:nvPr/>
        </p:nvGrpSpPr>
        <p:grpSpPr>
          <a:xfrm>
            <a:off x="2216197" y="7882011"/>
            <a:ext cx="2587095" cy="3039180"/>
            <a:chOff x="2433124" y="8454136"/>
            <a:chExt cx="2153400" cy="2881285"/>
          </a:xfrm>
        </p:grpSpPr>
        <p:sp>
          <p:nvSpPr>
            <p:cNvPr id="669" name="Google Shape;669;g2b43a7ebeaa_0_0"/>
            <p:cNvSpPr/>
            <p:nvPr/>
          </p:nvSpPr>
          <p:spPr>
            <a:xfrm>
              <a:off x="3413825" y="9714372"/>
              <a:ext cx="191975" cy="1621050"/>
            </a:xfrm>
            <a:prstGeom prst="flowChartMagneticDisk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0" name="Google Shape;670;g2b43a7ebeaa_0_0"/>
            <p:cNvSpPr/>
            <p:nvPr/>
          </p:nvSpPr>
          <p:spPr>
            <a:xfrm rot="2700000">
              <a:off x="2731087" y="8786889"/>
              <a:ext cx="1557473" cy="1487894"/>
            </a:xfrm>
            <a:prstGeom prst="flowChartAlternateProcess">
              <a:avLst/>
            </a:prstGeom>
            <a:solidFill>
              <a:schemeClr val="accen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1" name="Google Shape;671;g2b43a7ebeaa_0_0"/>
            <p:cNvSpPr/>
            <p:nvPr/>
          </p:nvSpPr>
          <p:spPr>
            <a:xfrm rot="2700000">
              <a:off x="2814462" y="8884896"/>
              <a:ext cx="1390738" cy="1291884"/>
            </a:xfrm>
            <a:prstGeom prst="flowChartAlternateProcess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72" name="Google Shape;672;g2b43a7ebeaa_0_0"/>
          <p:cNvSpPr txBox="1"/>
          <p:nvPr/>
        </p:nvSpPr>
        <p:spPr>
          <a:xfrm>
            <a:off x="1022700" y="2270600"/>
            <a:ext cx="7555800" cy="17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6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SLOGAN</a:t>
            </a:r>
            <a:endParaRPr sz="65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3" name="Google Shape;673;g2b43a7ebeaa_0_0"/>
          <p:cNvSpPr txBox="1"/>
          <p:nvPr/>
        </p:nvSpPr>
        <p:spPr>
          <a:xfrm>
            <a:off x="2824700" y="8730400"/>
            <a:ext cx="1370100" cy="6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94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TEXT</a:t>
            </a:r>
            <a:endParaRPr sz="294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75" name="Google Shape;675;g2b43a7ebeaa_0_0"/>
          <p:cNvGrpSpPr/>
          <p:nvPr/>
        </p:nvGrpSpPr>
        <p:grpSpPr>
          <a:xfrm>
            <a:off x="8073102" y="4456508"/>
            <a:ext cx="1369993" cy="1492794"/>
            <a:chOff x="2433124" y="8454136"/>
            <a:chExt cx="2153400" cy="2881285"/>
          </a:xfrm>
        </p:grpSpPr>
        <p:sp>
          <p:nvSpPr>
            <p:cNvPr id="676" name="Google Shape;676;g2b43a7ebeaa_0_0"/>
            <p:cNvSpPr/>
            <p:nvPr/>
          </p:nvSpPr>
          <p:spPr>
            <a:xfrm>
              <a:off x="3413825" y="9714372"/>
              <a:ext cx="191975" cy="1621050"/>
            </a:xfrm>
            <a:prstGeom prst="flowChartMagneticDisk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7" name="Google Shape;677;g2b43a7ebeaa_0_0"/>
            <p:cNvSpPr/>
            <p:nvPr/>
          </p:nvSpPr>
          <p:spPr>
            <a:xfrm rot="2700000">
              <a:off x="2731087" y="8786889"/>
              <a:ext cx="1557473" cy="1487894"/>
            </a:xfrm>
            <a:prstGeom prst="flowChartAlternateProcess">
              <a:avLst/>
            </a:prstGeom>
            <a:solidFill>
              <a:schemeClr val="accen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8" name="Google Shape;678;g2b43a7ebeaa_0_0"/>
            <p:cNvSpPr/>
            <p:nvPr/>
          </p:nvSpPr>
          <p:spPr>
            <a:xfrm rot="2700000">
              <a:off x="2814462" y="8884896"/>
              <a:ext cx="1390738" cy="1291884"/>
            </a:xfrm>
            <a:prstGeom prst="flowChartAlternateProcess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79" name="Google Shape;679;g2b43a7ebeaa_0_0"/>
          <p:cNvSpPr txBox="1"/>
          <p:nvPr/>
        </p:nvSpPr>
        <p:spPr>
          <a:xfrm>
            <a:off x="8073050" y="4626575"/>
            <a:ext cx="1370100" cy="6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54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TEXT</a:t>
            </a:r>
            <a:endParaRPr sz="254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80" name="Google Shape;680;g2b43a7ebeaa_0_0"/>
          <p:cNvGrpSpPr/>
          <p:nvPr/>
        </p:nvGrpSpPr>
        <p:grpSpPr>
          <a:xfrm>
            <a:off x="6714414" y="6537448"/>
            <a:ext cx="1648212" cy="2192946"/>
            <a:chOff x="2433124" y="8454136"/>
            <a:chExt cx="2153400" cy="2881285"/>
          </a:xfrm>
        </p:grpSpPr>
        <p:sp>
          <p:nvSpPr>
            <p:cNvPr id="681" name="Google Shape;681;g2b43a7ebeaa_0_0"/>
            <p:cNvSpPr/>
            <p:nvPr/>
          </p:nvSpPr>
          <p:spPr>
            <a:xfrm>
              <a:off x="3413825" y="9714372"/>
              <a:ext cx="191975" cy="1621050"/>
            </a:xfrm>
            <a:prstGeom prst="flowChartMagneticDisk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2" name="Google Shape;682;g2b43a7ebeaa_0_0"/>
            <p:cNvSpPr/>
            <p:nvPr/>
          </p:nvSpPr>
          <p:spPr>
            <a:xfrm rot="2700000">
              <a:off x="2731087" y="8786889"/>
              <a:ext cx="1557473" cy="1487894"/>
            </a:xfrm>
            <a:prstGeom prst="flowChartAlternateProcess">
              <a:avLst/>
            </a:prstGeom>
            <a:solidFill>
              <a:schemeClr val="accen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3" name="Google Shape;683;g2b43a7ebeaa_0_0"/>
            <p:cNvSpPr/>
            <p:nvPr/>
          </p:nvSpPr>
          <p:spPr>
            <a:xfrm rot="2700000">
              <a:off x="2814462" y="8884896"/>
              <a:ext cx="1390738" cy="1291884"/>
            </a:xfrm>
            <a:prstGeom prst="flowChartAlternateProcess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84" name="Google Shape;684;g2b43a7ebeaa_0_0"/>
          <p:cNvSpPr txBox="1"/>
          <p:nvPr/>
        </p:nvSpPr>
        <p:spPr>
          <a:xfrm>
            <a:off x="6853463" y="7067600"/>
            <a:ext cx="1370100" cy="6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14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TEXT</a:t>
            </a:r>
            <a:endParaRPr sz="314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5" name="Google Shape;685;g2b43a7ebeaa_0_0"/>
          <p:cNvSpPr/>
          <p:nvPr/>
        </p:nvSpPr>
        <p:spPr>
          <a:xfrm rot="10800000">
            <a:off x="3601800" y="0"/>
            <a:ext cx="5999400" cy="4110600"/>
          </a:xfrm>
          <a:prstGeom prst="triangle">
            <a:avLst>
              <a:gd name="adj" fmla="val 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6" name="Google Shape;686;g2b43a7ebeaa_0_0"/>
          <p:cNvSpPr txBox="1"/>
          <p:nvPr/>
        </p:nvSpPr>
        <p:spPr>
          <a:xfrm>
            <a:off x="7310500" y="806900"/>
            <a:ext cx="1370100" cy="6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94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PHOTO</a:t>
            </a:r>
            <a:endParaRPr sz="294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>
          <a:blip r:embed="rId7">
            <a:alphaModFix/>
            <a:duotone>
              <a:srgbClr val="2683C6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52" y="10297583"/>
            <a:ext cx="1957778" cy="19577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2b5cb702a79_0_0"/>
          <p:cNvSpPr/>
          <p:nvPr/>
        </p:nvSpPr>
        <p:spPr>
          <a:xfrm>
            <a:off x="2691768" y="9495617"/>
            <a:ext cx="2540100" cy="2540100"/>
          </a:xfrm>
          <a:prstGeom prst="ellipse">
            <a:avLst/>
          </a:prstGeom>
          <a:solidFill>
            <a:srgbClr val="D7CD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2" name="Google Shape;692;g2b5cb702a79_0_0"/>
          <p:cNvSpPr/>
          <p:nvPr/>
        </p:nvSpPr>
        <p:spPr>
          <a:xfrm>
            <a:off x="5794857" y="7345962"/>
            <a:ext cx="3752700" cy="3752700"/>
          </a:xfrm>
          <a:prstGeom prst="ellipse">
            <a:avLst/>
          </a:prstGeom>
          <a:solidFill>
            <a:srgbClr val="662D9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3" name="Google Shape;693;g2b5cb702a79_0_0"/>
          <p:cNvSpPr/>
          <p:nvPr/>
        </p:nvSpPr>
        <p:spPr>
          <a:xfrm>
            <a:off x="120467" y="105103"/>
            <a:ext cx="3268800" cy="3268800"/>
          </a:xfrm>
          <a:prstGeom prst="ellipse">
            <a:avLst/>
          </a:prstGeom>
          <a:solidFill>
            <a:srgbClr val="662D9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4" name="Google Shape;694;g2b5cb702a79_0_0"/>
          <p:cNvSpPr/>
          <p:nvPr/>
        </p:nvSpPr>
        <p:spPr>
          <a:xfrm>
            <a:off x="542086" y="900086"/>
            <a:ext cx="8528400" cy="8528400"/>
          </a:xfrm>
          <a:prstGeom prst="ellipse">
            <a:avLst/>
          </a:prstGeom>
          <a:solidFill>
            <a:srgbClr val="2F83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5" name="Google Shape;695;g2b5cb702a79_0_0"/>
          <p:cNvSpPr/>
          <p:nvPr/>
        </p:nvSpPr>
        <p:spPr>
          <a:xfrm>
            <a:off x="1019100" y="1324303"/>
            <a:ext cx="7683000" cy="7683000"/>
          </a:xfrm>
          <a:prstGeom prst="ellipse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6" name="Google Shape;696;g2b5cb702a79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028" y="12102973"/>
            <a:ext cx="1450831" cy="630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7" name="Google Shape;697;g2b5cb702a79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16682" y="12094409"/>
            <a:ext cx="1356037" cy="593862"/>
          </a:xfrm>
          <a:prstGeom prst="rect">
            <a:avLst/>
          </a:prstGeom>
          <a:noFill/>
          <a:ln>
            <a:noFill/>
          </a:ln>
        </p:spPr>
      </p:pic>
      <p:sp>
        <p:nvSpPr>
          <p:cNvPr id="698" name="Google Shape;698;g2b5cb702a79_0_0"/>
          <p:cNvSpPr txBox="1"/>
          <p:nvPr/>
        </p:nvSpPr>
        <p:spPr>
          <a:xfrm>
            <a:off x="2106150" y="12102973"/>
            <a:ext cx="5388900" cy="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40"/>
              <a:buFont typeface="Arial"/>
              <a:buNone/>
            </a:pPr>
            <a:r>
              <a:rPr lang="fr-FR" sz="3600" b="0" i="0" u="none" strike="noStrike" cap="none" dirty="0" smtClean="0">
                <a:solidFill>
                  <a:srgbClr val="662D91"/>
                </a:solidFill>
                <a:latin typeface="Arial Black"/>
                <a:ea typeface="Arial Black"/>
                <a:cs typeface="Arial Black"/>
                <a:sym typeface="Arial Black"/>
              </a:rPr>
              <a:t>#DOC</a:t>
            </a:r>
            <a:r>
              <a:rPr lang="fr-FR" sz="3600" dirty="0" smtClean="0">
                <a:solidFill>
                  <a:srgbClr val="662D91"/>
                </a:solidFill>
                <a:latin typeface="Arial Black"/>
                <a:ea typeface="Arial Black"/>
                <a:cs typeface="Arial Black"/>
                <a:sym typeface="Arial Black"/>
              </a:rPr>
              <a:t>4</a:t>
            </a:r>
            <a:r>
              <a:rPr lang="fr-FR" sz="3600" b="0" i="0" u="none" strike="noStrike" cap="none" dirty="0" smtClean="0">
                <a:solidFill>
                  <a:srgbClr val="662D91"/>
                </a:solidFill>
                <a:latin typeface="Arial Black"/>
                <a:ea typeface="Arial Black"/>
                <a:cs typeface="Arial Black"/>
                <a:sym typeface="Arial Black"/>
              </a:rPr>
              <a:t>OFFICE</a:t>
            </a:r>
            <a:endParaRPr sz="3600" b="0" i="0" u="none" strike="noStrike" cap="none" dirty="0">
              <a:solidFill>
                <a:srgbClr val="662D9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699" name="Google Shape;699;g2b5cb702a79_0_0"/>
          <p:cNvSpPr/>
          <p:nvPr/>
        </p:nvSpPr>
        <p:spPr>
          <a:xfrm>
            <a:off x="834967" y="7782741"/>
            <a:ext cx="2440500" cy="2440500"/>
          </a:xfrm>
          <a:prstGeom prst="ellipse">
            <a:avLst/>
          </a:prstGeom>
          <a:solidFill>
            <a:srgbClr val="40A63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0" name="Google Shape;700;g2b5cb702a79_0_0"/>
          <p:cNvSpPr txBox="1"/>
          <p:nvPr/>
        </p:nvSpPr>
        <p:spPr>
          <a:xfrm>
            <a:off x="7250201" y="8712717"/>
            <a:ext cx="841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TEXT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1" name="Google Shape;701;g2b5cb702a79_0_0"/>
          <p:cNvSpPr/>
          <p:nvPr/>
        </p:nvSpPr>
        <p:spPr>
          <a:xfrm>
            <a:off x="6705033" y="105103"/>
            <a:ext cx="2549400" cy="2549400"/>
          </a:xfrm>
          <a:prstGeom prst="ellipse">
            <a:avLst/>
          </a:prstGeom>
          <a:solidFill>
            <a:srgbClr val="40A63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Google Shape;703;g2b5cb702a79_0_0"/>
          <p:cNvSpPr txBox="1"/>
          <p:nvPr/>
        </p:nvSpPr>
        <p:spPr>
          <a:xfrm>
            <a:off x="6971777" y="513781"/>
            <a:ext cx="20988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1" i="0" u="none" strike="noStrike" cap="none" dirty="0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SLOGAN</a:t>
            </a:r>
            <a:endParaRPr sz="3200" b="1" i="0" u="none" strike="noStrike" cap="none" dirty="0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704" name="Google Shape;704;g2b5cb702a79_0_0"/>
          <p:cNvSpPr/>
          <p:nvPr/>
        </p:nvSpPr>
        <p:spPr>
          <a:xfrm>
            <a:off x="162614" y="9895261"/>
            <a:ext cx="1145400" cy="1145400"/>
          </a:xfrm>
          <a:prstGeom prst="ellipse">
            <a:avLst/>
          </a:prstGeom>
          <a:solidFill>
            <a:srgbClr val="D7CD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5" name="Google Shape;705;g2b5cb702a79_0_0"/>
          <p:cNvSpPr/>
          <p:nvPr/>
        </p:nvSpPr>
        <p:spPr>
          <a:xfrm>
            <a:off x="8974723" y="2497603"/>
            <a:ext cx="1145400" cy="1145400"/>
          </a:xfrm>
          <a:prstGeom prst="ellipse">
            <a:avLst/>
          </a:prstGeom>
          <a:solidFill>
            <a:srgbClr val="D7CD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6" name="Google Shape;706;g2b5cb702a79_0_0"/>
          <p:cNvSpPr/>
          <p:nvPr/>
        </p:nvSpPr>
        <p:spPr>
          <a:xfrm>
            <a:off x="3660819" y="-712185"/>
            <a:ext cx="1145400" cy="1145400"/>
          </a:xfrm>
          <a:prstGeom prst="ellipse">
            <a:avLst/>
          </a:prstGeom>
          <a:solidFill>
            <a:srgbClr val="D7CD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7" name="Google Shape;707;g2b5cb702a79_0_0"/>
          <p:cNvSpPr/>
          <p:nvPr/>
        </p:nvSpPr>
        <p:spPr>
          <a:xfrm>
            <a:off x="1726513" y="3091666"/>
            <a:ext cx="2632200" cy="3021000"/>
          </a:xfrm>
          <a:prstGeom prst="rect">
            <a:avLst/>
          </a:prstGeom>
          <a:solidFill>
            <a:srgbClr val="A9E1C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PHOTO</a:t>
            </a:r>
            <a:endParaRPr sz="3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8" name="Google Shape;708;g2b5cb702a79_0_0"/>
          <p:cNvSpPr txBox="1"/>
          <p:nvPr/>
        </p:nvSpPr>
        <p:spPr>
          <a:xfrm>
            <a:off x="5339255" y="4181244"/>
            <a:ext cx="25626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TEXT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" name="Image 21"/>
          <p:cNvPicPr>
            <a:picLocks noChangeAspect="1"/>
          </p:cNvPicPr>
          <p:nvPr/>
        </p:nvPicPr>
        <p:blipFill>
          <a:blip r:embed="rId5">
            <a:alphaModFix/>
            <a:duotone>
              <a:srgbClr val="44C1A3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019" y="8193492"/>
            <a:ext cx="1621299" cy="1621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g2b5cb702a79_0_21"/>
          <p:cNvSpPr/>
          <p:nvPr/>
        </p:nvSpPr>
        <p:spPr>
          <a:xfrm>
            <a:off x="1776248" y="2596922"/>
            <a:ext cx="6315900" cy="6315900"/>
          </a:xfrm>
          <a:prstGeom prst="ellipse">
            <a:avLst/>
          </a:prstGeom>
          <a:noFill/>
          <a:ln w="123825" cap="flat" cmpd="sng">
            <a:solidFill>
              <a:srgbClr val="4D6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4" name="Google Shape;714;g2b5cb702a79_0_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5603" y="231554"/>
            <a:ext cx="1537907" cy="668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5" name="Google Shape;715;g2b5cb702a79_0_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48288" y="231554"/>
            <a:ext cx="1557740" cy="682196"/>
          </a:xfrm>
          <a:prstGeom prst="rect">
            <a:avLst/>
          </a:prstGeom>
          <a:noFill/>
          <a:ln>
            <a:noFill/>
          </a:ln>
        </p:spPr>
      </p:pic>
      <p:sp>
        <p:nvSpPr>
          <p:cNvPr id="716" name="Google Shape;716;g2b5cb702a79_0_21"/>
          <p:cNvSpPr txBox="1"/>
          <p:nvPr/>
        </p:nvSpPr>
        <p:spPr>
          <a:xfrm>
            <a:off x="2101449" y="231554"/>
            <a:ext cx="5388900" cy="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40"/>
              <a:buFont typeface="Arial"/>
              <a:buNone/>
            </a:pPr>
            <a:r>
              <a:rPr lang="fr-FR" sz="3600" b="0" i="0" u="none" strike="noStrike" cap="none" dirty="0" smtClean="0">
                <a:solidFill>
                  <a:srgbClr val="662D91"/>
                </a:solidFill>
                <a:latin typeface="Arial Black"/>
                <a:ea typeface="Arial Black"/>
                <a:cs typeface="Arial Black"/>
                <a:sym typeface="Arial Black"/>
              </a:rPr>
              <a:t>#DOC4OFFICE</a:t>
            </a:r>
            <a:endParaRPr sz="3600" b="0" i="0" u="none" strike="noStrike" cap="none" dirty="0">
              <a:solidFill>
                <a:srgbClr val="662D9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717" name="Google Shape;717;g2b5cb702a79_0_21"/>
          <p:cNvSpPr txBox="1"/>
          <p:nvPr/>
        </p:nvSpPr>
        <p:spPr>
          <a:xfrm>
            <a:off x="7250201" y="8712717"/>
            <a:ext cx="841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TEXT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9" name="Google Shape;719;g2b5cb702a79_0_21" descr="https://i.pinimg.com/564x/e7/39/52/e739529dff04c044f351ecda298716df.jpg"/>
          <p:cNvPicPr preferRelativeResize="0"/>
          <p:nvPr/>
        </p:nvPicPr>
        <p:blipFill rotWithShape="1">
          <a:blip r:embed="rId5">
            <a:alphaModFix/>
          </a:blip>
          <a:srcRect l="1039"/>
          <a:stretch/>
        </p:blipFill>
        <p:spPr>
          <a:xfrm>
            <a:off x="5917324" y="10418917"/>
            <a:ext cx="3539977" cy="2382683"/>
          </a:xfrm>
          <a:prstGeom prst="rect">
            <a:avLst/>
          </a:prstGeom>
          <a:noFill/>
          <a:ln>
            <a:noFill/>
          </a:ln>
        </p:spPr>
      </p:pic>
      <p:pic>
        <p:nvPicPr>
          <p:cNvPr id="720" name="Google Shape;720;g2b5cb702a79_0_21" descr="DNA helix linear icon. Deoxyribonucleic, nucleic acid structure.  Chromosome. Molecular biology. Genetic code. Thin line illustration.  Contour symbol. Vector isolated outline drawing. Editable stroke 3765411  Vector Art at Vecteezy"/>
          <p:cNvPicPr preferRelativeResize="0"/>
          <p:nvPr/>
        </p:nvPicPr>
        <p:blipFill rotWithShape="1">
          <a:blip r:embed="rId6">
            <a:alphaModFix/>
          </a:blip>
          <a:srcRect l="29703" t="7855" r="27936" b="23533"/>
          <a:stretch/>
        </p:blipFill>
        <p:spPr>
          <a:xfrm rot="-1799999">
            <a:off x="6222148" y="3592703"/>
            <a:ext cx="670051" cy="1085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721" name="Google Shape;721;g2b5cb702a79_0_21" descr="Molecule Drawing Images – Browse 429,647 Stock Photos, Vectors, and Video |  Adobe Stock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782315">
            <a:off x="4156706" y="7156272"/>
            <a:ext cx="1751227" cy="1226541"/>
          </a:xfrm>
          <a:prstGeom prst="rect">
            <a:avLst/>
          </a:prstGeom>
          <a:noFill/>
          <a:ln>
            <a:noFill/>
          </a:ln>
        </p:spPr>
      </p:pic>
      <p:pic>
        <p:nvPicPr>
          <p:cNvPr id="722" name="Google Shape;722;g2b5cb702a79_0_21" descr="Erlenmeyer Flask Outline PNG Transparent Images Free Download | Vector  Files | Pngtre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1547049">
            <a:off x="6221524" y="6184938"/>
            <a:ext cx="1086591" cy="1086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23" name="Google Shape;723;g2b5cb702a79_0_21" descr="59,784 Atom Drawing Images, Stock Photos, 3D objects, &amp; Vectors |  Shutterstock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-2282509">
            <a:off x="2783201" y="3918599"/>
            <a:ext cx="1227274" cy="1227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24" name="Google Shape;724;g2b5cb702a79_0_21" descr="Microscope Drawing - How To Draw A Microscope Step By Step"/>
          <p:cNvPicPr preferRelativeResize="0"/>
          <p:nvPr/>
        </p:nvPicPr>
        <p:blipFill rotWithShape="1">
          <a:blip r:embed="rId10">
            <a:alphaModFix/>
          </a:blip>
          <a:srcRect l="21169" t="19901" r="24299" b="18001"/>
          <a:stretch/>
        </p:blipFill>
        <p:spPr>
          <a:xfrm flipH="1">
            <a:off x="2604002" y="5789919"/>
            <a:ext cx="927100" cy="1477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725" name="Google Shape;725;g2b5cb702a79_0_21" descr="bacteriophage Vector Icon 32522424 Vector Art at Vecteezy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400901" y="3236708"/>
            <a:ext cx="640575" cy="644521"/>
          </a:xfrm>
          <a:prstGeom prst="rect">
            <a:avLst/>
          </a:prstGeom>
          <a:noFill/>
          <a:ln>
            <a:noFill/>
          </a:ln>
        </p:spPr>
      </p:pic>
      <p:sp>
        <p:nvSpPr>
          <p:cNvPr id="726" name="Google Shape;726;g2b5cb702a79_0_21"/>
          <p:cNvSpPr/>
          <p:nvPr/>
        </p:nvSpPr>
        <p:spPr>
          <a:xfrm>
            <a:off x="303698" y="1601791"/>
            <a:ext cx="2300400" cy="2320500"/>
          </a:xfrm>
          <a:prstGeom prst="ellipse">
            <a:avLst/>
          </a:prstGeom>
          <a:noFill/>
          <a:ln w="123825" cap="flat" cmpd="sng">
            <a:solidFill>
              <a:srgbClr val="662D9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LOGO</a:t>
            </a:r>
            <a:endParaRPr sz="2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7" name="Google Shape;727;g2b5cb702a79_0_21"/>
          <p:cNvSpPr/>
          <p:nvPr/>
        </p:nvSpPr>
        <p:spPr>
          <a:xfrm>
            <a:off x="7627399" y="7319038"/>
            <a:ext cx="1854300" cy="1854300"/>
          </a:xfrm>
          <a:prstGeom prst="ellipse">
            <a:avLst/>
          </a:prstGeom>
          <a:noFill/>
          <a:ln w="123825" cap="flat" cmpd="sng">
            <a:solidFill>
              <a:srgbClr val="4D6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8" name="Google Shape;728;g2b5cb702a79_0_21"/>
          <p:cNvSpPr/>
          <p:nvPr/>
        </p:nvSpPr>
        <p:spPr>
          <a:xfrm>
            <a:off x="474381" y="9425264"/>
            <a:ext cx="2603700" cy="2411100"/>
          </a:xfrm>
          <a:prstGeom prst="rect">
            <a:avLst/>
          </a:prstGeom>
          <a:solidFill>
            <a:srgbClr val="EBE5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TEXT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9" name="Google Shape;729;g2b5cb702a79_0_21"/>
          <p:cNvSpPr/>
          <p:nvPr/>
        </p:nvSpPr>
        <p:spPr>
          <a:xfrm>
            <a:off x="3640705" y="9433704"/>
            <a:ext cx="2603700" cy="2402700"/>
          </a:xfrm>
          <a:prstGeom prst="rect">
            <a:avLst/>
          </a:prstGeom>
          <a:solidFill>
            <a:srgbClr val="EBE5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TEXT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0" name="Google Shape;730;g2b5cb702a79_0_21"/>
          <p:cNvSpPr/>
          <p:nvPr/>
        </p:nvSpPr>
        <p:spPr>
          <a:xfrm>
            <a:off x="6807029" y="9442144"/>
            <a:ext cx="2603700" cy="1138200"/>
          </a:xfrm>
          <a:prstGeom prst="rect">
            <a:avLst/>
          </a:prstGeom>
          <a:solidFill>
            <a:srgbClr val="EBE5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TEXT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1" name="Google Shape;731;g2b5cb702a79_0_21"/>
          <p:cNvSpPr/>
          <p:nvPr/>
        </p:nvSpPr>
        <p:spPr>
          <a:xfrm>
            <a:off x="7366000" y="1712512"/>
            <a:ext cx="2028000" cy="1871400"/>
          </a:xfrm>
          <a:prstGeom prst="rect">
            <a:avLst/>
          </a:prstGeom>
          <a:solidFill>
            <a:srgbClr val="EBE5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TEXT</a:t>
            </a: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2" name="Google Shape;732;g2b5cb702a79_0_21"/>
          <p:cNvSpPr txBox="1"/>
          <p:nvPr/>
        </p:nvSpPr>
        <p:spPr>
          <a:xfrm>
            <a:off x="450936" y="8956866"/>
            <a:ext cx="4905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0" i="0" u="none" strike="noStrike" cap="none">
                <a:solidFill>
                  <a:srgbClr val="000000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About me:</a:t>
            </a:r>
            <a:endParaRPr sz="2000" b="0" i="0" u="none" strike="noStrike" cap="none">
              <a:solidFill>
                <a:srgbClr val="000000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733" name="Google Shape;733;g2b5cb702a79_0_21"/>
          <p:cNvSpPr/>
          <p:nvPr/>
        </p:nvSpPr>
        <p:spPr>
          <a:xfrm>
            <a:off x="3872628" y="4677895"/>
            <a:ext cx="2123100" cy="2553900"/>
          </a:xfrm>
          <a:prstGeom prst="rect">
            <a:avLst/>
          </a:prstGeom>
          <a:solidFill>
            <a:srgbClr val="EBE5F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4" name="Google Shape;734;g2b5cb702a79_0_21"/>
          <p:cNvSpPr/>
          <p:nvPr/>
        </p:nvSpPr>
        <p:spPr>
          <a:xfrm>
            <a:off x="2002054" y="2780253"/>
            <a:ext cx="5880900" cy="5932500"/>
          </a:xfrm>
          <a:prstGeom prst="ellipse">
            <a:avLst/>
          </a:prstGeom>
          <a:noFill/>
          <a:ln w="123825" cap="flat" cmpd="sng">
            <a:solidFill>
              <a:srgbClr val="662D9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5" name="Google Shape;735;g2b5cb702a79_0_21"/>
          <p:cNvSpPr txBox="1"/>
          <p:nvPr/>
        </p:nvSpPr>
        <p:spPr>
          <a:xfrm>
            <a:off x="4216954" y="5668327"/>
            <a:ext cx="1451100" cy="6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94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PHOTO</a:t>
            </a:r>
            <a:endParaRPr sz="294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  <a:duotone>
              <a:srgbClr val="DCD8DC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385" y="7636424"/>
            <a:ext cx="1270327" cy="12703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hème Office">
  <a:themeElements>
    <a:clrScheme name="Custom 14">
      <a:dk1>
        <a:srgbClr val="F58A1F"/>
      </a:dk1>
      <a:lt1>
        <a:srgbClr val="FFFFFF"/>
      </a:lt1>
      <a:dk2>
        <a:srgbClr val="E1C300"/>
      </a:dk2>
      <a:lt2>
        <a:srgbClr val="E4575E"/>
      </a:lt2>
      <a:accent1>
        <a:srgbClr val="8FD7BE"/>
      </a:accent1>
      <a:accent2>
        <a:srgbClr val="9E84BB"/>
      </a:accent2>
      <a:accent3>
        <a:srgbClr val="6C70C6"/>
      </a:accent3>
      <a:accent4>
        <a:srgbClr val="4D82BF"/>
      </a:accent4>
      <a:accent5>
        <a:srgbClr val="009CC2"/>
      </a:accent5>
      <a:accent6>
        <a:srgbClr val="9BC100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hème Office">
  <a:themeElements>
    <a:clrScheme name="Shannon Smith">
      <a:dk1>
        <a:srgbClr val="000000"/>
      </a:dk1>
      <a:lt1>
        <a:srgbClr val="FFFFFF"/>
      </a:lt1>
      <a:dk2>
        <a:srgbClr val="262626"/>
      </a:dk2>
      <a:lt2>
        <a:srgbClr val="E7E6E6"/>
      </a:lt2>
      <a:accent1>
        <a:srgbClr val="FF0030"/>
      </a:accent1>
      <a:accent2>
        <a:srgbClr val="F06463"/>
      </a:accent2>
      <a:accent3>
        <a:srgbClr val="F3EF22"/>
      </a:accent3>
      <a:accent4>
        <a:srgbClr val="2A744A"/>
      </a:accent4>
      <a:accent5>
        <a:srgbClr val="FF0030"/>
      </a:accent5>
      <a:accent6>
        <a:srgbClr val="F3EF22"/>
      </a:accent6>
      <a:hlink>
        <a:srgbClr val="FF0030"/>
      </a:hlink>
      <a:folHlink>
        <a:srgbClr val="FF003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Prospectus étudiant 8,5x11">
  <a:themeElements>
    <a:clrScheme name="Student Flyer Blue">
      <a:dk1>
        <a:srgbClr val="000000"/>
      </a:dk1>
      <a:lt1>
        <a:srgbClr val="FFFFFF"/>
      </a:lt1>
      <a:dk2>
        <a:srgbClr val="111111"/>
      </a:dk2>
      <a:lt2>
        <a:srgbClr val="B2B2B2"/>
      </a:lt2>
      <a:accent1>
        <a:srgbClr val="0070C0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Thèm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Thème Office">
  <a:themeElements>
    <a:clrScheme name="Custom 9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81AEBA"/>
      </a:accent3>
      <a:accent4>
        <a:srgbClr val="203864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61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7237995_TF12032956_Win32" id="{44777713-C344-4D87-9FB3-17CE5B26CFF4}" vid="{DF0B618A-3C9A-4480-88CA-DA9FB3D7CB18}"/>
    </a:ext>
  </a:extLst>
</a:theme>
</file>

<file path=ppt/theme/theme7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559</Words>
  <Application>Microsoft Office PowerPoint</Application>
  <PresentationFormat>A3 (297 x 420 mm)</PresentationFormat>
  <Paragraphs>203</Paragraphs>
  <Slides>25</Slides>
  <Notes>23</Notes>
  <HiddenSlides>0</HiddenSlides>
  <MMClips>0</MMClips>
  <ScaleCrop>false</ScaleCrop>
  <HeadingPairs>
    <vt:vector size="6" baseType="variant">
      <vt:variant>
        <vt:lpstr>Polices utilisées</vt:lpstr>
      </vt:variant>
      <vt:variant>
        <vt:i4>16</vt:i4>
      </vt:variant>
      <vt:variant>
        <vt:lpstr>Thème</vt:lpstr>
      </vt:variant>
      <vt:variant>
        <vt:i4>6</vt:i4>
      </vt:variant>
      <vt:variant>
        <vt:lpstr>Titres des diapositives</vt:lpstr>
      </vt:variant>
      <vt:variant>
        <vt:i4>25</vt:i4>
      </vt:variant>
    </vt:vector>
  </HeadingPairs>
  <TitlesOfParts>
    <vt:vector size="47" baseType="lpstr">
      <vt:lpstr>Impact</vt:lpstr>
      <vt:lpstr>Calibri  </vt:lpstr>
      <vt:lpstr>Teko</vt:lpstr>
      <vt:lpstr>Arial Black</vt:lpstr>
      <vt:lpstr>Arial Narrow</vt:lpstr>
      <vt:lpstr>HGGothicE</vt:lpstr>
      <vt:lpstr>Limelight</vt:lpstr>
      <vt:lpstr>Arial</vt:lpstr>
      <vt:lpstr>Comic Sans MS</vt:lpstr>
      <vt:lpstr>Bookman Old Style</vt:lpstr>
      <vt:lpstr>Palatino Linotype</vt:lpstr>
      <vt:lpstr>Stardos Stencil</vt:lpstr>
      <vt:lpstr>Calibri</vt:lpstr>
      <vt:lpstr>Avenir Next LT Pro</vt:lpstr>
      <vt:lpstr>Posterama</vt:lpstr>
      <vt:lpstr>Federo</vt:lpstr>
      <vt:lpstr>Thème Office</vt:lpstr>
      <vt:lpstr>1_Thème Office</vt:lpstr>
      <vt:lpstr>2_Thème Office</vt:lpstr>
      <vt:lpstr>Prospectus étudiant 8,5x11</vt:lpstr>
      <vt:lpstr>Thème Office</vt:lpstr>
      <vt:lpstr>3_Thème Office</vt:lpstr>
      <vt:lpstr>#DOC4OFFICE CONTEST</vt:lpstr>
      <vt:lpstr>A title</vt:lpstr>
      <vt:lpstr>A Title</vt:lpstr>
      <vt:lpstr>A title</vt:lpstr>
      <vt:lpstr>A title</vt:lpstr>
      <vt:lpstr>A Title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SLOGAN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DOC’FOR OFFICE CONTEST</dc:title>
  <dc:creator>Ji-hyung Choi</dc:creator>
  <cp:lastModifiedBy>MARCUCCINI Floriane</cp:lastModifiedBy>
  <cp:revision>12</cp:revision>
  <dcterms:created xsi:type="dcterms:W3CDTF">2020-01-15T22:05:20Z</dcterms:created>
  <dcterms:modified xsi:type="dcterms:W3CDTF">2025-02-05T16:13:47Z</dcterms:modified>
</cp:coreProperties>
</file>